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6" r:id="rId4"/>
  </p:sldMasterIdLst>
  <p:notesMasterIdLst>
    <p:notesMasterId r:id="rId19"/>
  </p:notesMasterIdLst>
  <p:handoutMasterIdLst>
    <p:handoutMasterId r:id="rId20"/>
  </p:handoutMasterIdLst>
  <p:sldIdLst>
    <p:sldId id="2147479184" r:id="rId5"/>
    <p:sldId id="2147479205" r:id="rId6"/>
    <p:sldId id="2147479193" r:id="rId7"/>
    <p:sldId id="2147479194" r:id="rId8"/>
    <p:sldId id="2147479195" r:id="rId9"/>
    <p:sldId id="2147479196" r:id="rId10"/>
    <p:sldId id="2147479197" r:id="rId11"/>
    <p:sldId id="2147479198" r:id="rId12"/>
    <p:sldId id="2147479199" r:id="rId13"/>
    <p:sldId id="2147479200" r:id="rId14"/>
    <p:sldId id="2147479201" r:id="rId15"/>
    <p:sldId id="2147479202" r:id="rId16"/>
    <p:sldId id="2147479203" r:id="rId17"/>
    <p:sldId id="214747920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87DFEC-54EE-498E-93CA-4F7E7014895E}" v="24" dt="2025-06-02T09:24:28.859"/>
  </p1510:revLst>
</p1510:revInfo>
</file>

<file path=ppt/tableStyles.xml><?xml version="1.0" encoding="utf-8"?>
<a:tblStyleLst xmlns:a="http://schemas.openxmlformats.org/drawingml/2006/main" def="{8EC20E35-A176-4012-BC5E-935CFFF8708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6339" autoAdjust="0"/>
  </p:normalViewPr>
  <p:slideViewPr>
    <p:cSldViewPr snapToGrid="0">
      <p:cViewPr varScale="1">
        <p:scale>
          <a:sx n="63" d="100"/>
          <a:sy n="63" d="100"/>
        </p:scale>
        <p:origin x="804" y="56"/>
      </p:cViewPr>
      <p:guideLst/>
    </p:cSldViewPr>
  </p:slideViewPr>
  <p:outlineViewPr>
    <p:cViewPr>
      <p:scale>
        <a:sx n="33" d="100"/>
        <a:sy n="33" d="100"/>
      </p:scale>
      <p:origin x="0" y="-19659"/>
    </p:cViewPr>
  </p:outlineViewPr>
  <p:notesTextViewPr>
    <p:cViewPr>
      <p:scale>
        <a:sx n="125" d="100"/>
        <a:sy n="125" d="100"/>
      </p:scale>
      <p:origin x="0" y="0"/>
    </p:cViewPr>
  </p:notesTextViewPr>
  <p:sorterViewPr>
    <p:cViewPr varScale="1">
      <p:scale>
        <a:sx n="1" d="1"/>
        <a:sy n="1" d="1"/>
      </p:scale>
      <p:origin x="0" y="0"/>
    </p:cViewPr>
  </p:sorterViewPr>
  <p:notesViewPr>
    <p:cSldViewPr snapToGrid="0">
      <p:cViewPr>
        <p:scale>
          <a:sx n="86" d="100"/>
          <a:sy n="86" d="100"/>
        </p:scale>
        <p:origin x="6440" y="228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30F5A08-7575-F725-BFF1-D935F90F92AC}"/>
              </a:ext>
            </a:extLst>
          </p:cNvPr>
          <p:cNvSpPr>
            <a:spLocks noGrp="1"/>
          </p:cNvSpPr>
          <p:nvPr>
            <p:ph type="dt" sz="quarter" idx="1"/>
          </p:nvPr>
        </p:nvSpPr>
        <p:spPr>
          <a:xfrm>
            <a:off x="2743200" y="8778240"/>
            <a:ext cx="685800" cy="186772"/>
          </a:xfrm>
          <a:prstGeom prst="rect">
            <a:avLst/>
          </a:prstGeom>
        </p:spPr>
        <p:txBody>
          <a:bodyPr vert="horz" lIns="0" tIns="0" rIns="0" bIns="0" rtlCol="0" anchor="ctr"/>
          <a:lstStyle>
            <a:lvl1pPr algn="r">
              <a:defRPr sz="1200"/>
            </a:lvl1pPr>
          </a:lstStyle>
          <a:p>
            <a:pPr algn="l"/>
            <a:fld id="{29AC45B9-84CC-40E1-828C-10F71E33992E}" type="datetimeFigureOut">
              <a:rPr lang="en-US" sz="700" smtClean="0"/>
              <a:pPr algn="l"/>
              <a:t>6/5/2025</a:t>
            </a:fld>
            <a:endParaRPr lang="en-US" sz="700" dirty="0"/>
          </a:p>
        </p:txBody>
      </p:sp>
      <p:sp>
        <p:nvSpPr>
          <p:cNvPr id="4" name="Footer Placeholder 3">
            <a:extLst>
              <a:ext uri="{FF2B5EF4-FFF2-40B4-BE49-F238E27FC236}">
                <a16:creationId xmlns:a16="http://schemas.microsoft.com/office/drawing/2014/main" id="{37A56218-DB2F-0418-99B8-6A1ACC2C9AFC}"/>
              </a:ext>
            </a:extLst>
          </p:cNvPr>
          <p:cNvSpPr>
            <a:spLocks noGrp="1"/>
          </p:cNvSpPr>
          <p:nvPr>
            <p:ph type="ftr" sz="quarter" idx="2"/>
          </p:nvPr>
        </p:nvSpPr>
        <p:spPr>
          <a:xfrm>
            <a:off x="1005840" y="8778240"/>
            <a:ext cx="1645920" cy="186772"/>
          </a:xfrm>
          <a:prstGeom prst="rect">
            <a:avLst/>
          </a:prstGeom>
        </p:spPr>
        <p:txBody>
          <a:bodyPr vert="horz" lIns="0" tIns="0" rIns="0" bIns="0" rtlCol="0" anchor="ctr"/>
          <a:lstStyle>
            <a:lvl1pPr algn="l">
              <a:defRPr sz="1200"/>
            </a:lvl1pPr>
          </a:lstStyle>
          <a:p>
            <a:r>
              <a:rPr lang="en-US" sz="700" dirty="0"/>
              <a:t>© 2024 Cognizant | Private</a:t>
            </a:r>
          </a:p>
        </p:txBody>
      </p:sp>
      <p:sp>
        <p:nvSpPr>
          <p:cNvPr id="5" name="Slide Number Placeholder 4">
            <a:extLst>
              <a:ext uri="{FF2B5EF4-FFF2-40B4-BE49-F238E27FC236}">
                <a16:creationId xmlns:a16="http://schemas.microsoft.com/office/drawing/2014/main" id="{E623B4F1-BEDD-220B-3FE3-DF0A0400F465}"/>
              </a:ext>
            </a:extLst>
          </p:cNvPr>
          <p:cNvSpPr>
            <a:spLocks noGrp="1"/>
          </p:cNvSpPr>
          <p:nvPr>
            <p:ph type="sldNum" sz="quarter" idx="3"/>
          </p:nvPr>
        </p:nvSpPr>
        <p:spPr>
          <a:xfrm>
            <a:off x="457200" y="8778240"/>
            <a:ext cx="457200" cy="186772"/>
          </a:xfrm>
          <a:prstGeom prst="rect">
            <a:avLst/>
          </a:prstGeom>
        </p:spPr>
        <p:txBody>
          <a:bodyPr vert="horz" lIns="0" tIns="0" rIns="0" bIns="0" rtlCol="0" anchor="ctr"/>
          <a:lstStyle>
            <a:lvl1pPr algn="r">
              <a:defRPr sz="1200"/>
            </a:lvl1pPr>
          </a:lstStyle>
          <a:p>
            <a:pPr algn="l"/>
            <a:fld id="{885E0265-FDA2-4E8C-937F-39DAB9288447}" type="slidenum">
              <a:rPr lang="en-US" sz="700" smtClean="0"/>
              <a:pPr algn="l"/>
              <a:t>‹#›</a:t>
            </a:fld>
            <a:endParaRPr lang="en-US" sz="700" dirty="0"/>
          </a:p>
        </p:txBody>
      </p:sp>
      <p:pic>
        <p:nvPicPr>
          <p:cNvPr id="6" name="Cognizant Logo_rgb_pos_2023">
            <a:extLst>
              <a:ext uri="{FF2B5EF4-FFF2-40B4-BE49-F238E27FC236}">
                <a16:creationId xmlns:a16="http://schemas.microsoft.com/office/drawing/2014/main" id="{77CDF549-6216-3CBB-4649-15E94847D77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30368" y="8782531"/>
            <a:ext cx="1170432" cy="205449"/>
          </a:xfrm>
          <a:prstGeom prst="rect">
            <a:avLst/>
          </a:prstGeom>
        </p:spPr>
      </p:pic>
    </p:spTree>
    <p:extLst>
      <p:ext uri="{BB962C8B-B14F-4D97-AF65-F5344CB8AC3E}">
        <p14:creationId xmlns:p14="http://schemas.microsoft.com/office/powerpoint/2010/main" val="2023093806"/>
      </p:ext>
    </p:extLst>
  </p:cSld>
  <p:clrMap bg1="lt1" tx1="dk1" bg2="lt2" tx2="dk2" accent1="accent1" accent2="accent2" accent3="accent3" accent4="accent4" accent5="accent5" accent6="accent6" hlink="hlink" folHlink="folHlink"/>
  <p:hf dt="0"/>
  <p:extLst>
    <p:ext uri="{56416CCD-93CA-4268-BC5B-53C4BB910035}">
      <p15:sldGuideLst xmlns:p15="http://schemas.microsoft.com/office/powerpoint/2012/main">
        <p15:guide id="1" orient="horz" pos="288" userDrawn="1">
          <p15:clr>
            <a:srgbClr val="F26B43"/>
          </p15:clr>
        </p15:guide>
        <p15:guide id="2" pos="4008" userDrawn="1">
          <p15:clr>
            <a:srgbClr val="F26B43"/>
          </p15:clr>
        </p15:guide>
        <p15:guide id="3" pos="288" userDrawn="1">
          <p15:clr>
            <a:srgbClr val="F26B43"/>
          </p15:clr>
        </p15:guide>
      </p15:sldGuideLst>
    </p:ext>
  </p:extLst>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2743200" y="8778240"/>
            <a:ext cx="685800" cy="182880"/>
          </a:xfrm>
          <a:prstGeom prst="rect">
            <a:avLst/>
          </a:prstGeom>
        </p:spPr>
        <p:txBody>
          <a:bodyPr vert="horz" lIns="0" tIns="0" rIns="0" bIns="0" rtlCol="0" anchor="ctr"/>
          <a:lstStyle>
            <a:lvl1pPr algn="just">
              <a:defRPr sz="700">
                <a:solidFill>
                  <a:schemeClr val="tx1"/>
                </a:solidFill>
              </a:defRPr>
            </a:lvl1pPr>
          </a:lstStyle>
          <a:p>
            <a:fld id="{77F90463-ABF8-694C-8BD0-274F394D1536}" type="datetimeFigureOut">
              <a:rPr lang="en-US" smtClean="0"/>
              <a:pPr/>
              <a:t>6/5/2025</a:t>
            </a:fld>
            <a:endParaRPr lang="en-US" dirty="0"/>
          </a:p>
        </p:txBody>
      </p:sp>
      <p:sp>
        <p:nvSpPr>
          <p:cNvPr id="4" name="Slide Image Placeholder 3"/>
          <p:cNvSpPr>
            <a:spLocks noGrp="1" noRot="1" noChangeAspect="1"/>
          </p:cNvSpPr>
          <p:nvPr>
            <p:ph type="sldImg" idx="2"/>
          </p:nvPr>
        </p:nvSpPr>
        <p:spPr>
          <a:xfrm>
            <a:off x="685800" y="685800"/>
            <a:ext cx="5486400" cy="3086100"/>
          </a:xfrm>
          <a:prstGeom prst="rect">
            <a:avLst/>
          </a:prstGeom>
          <a:noFill/>
          <a:ln w="6350">
            <a:solidFill>
              <a:schemeClr val="accent6"/>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003766"/>
            <a:ext cx="5486400" cy="4572000"/>
          </a:xfrm>
          <a:prstGeom prst="rect">
            <a:avLst/>
          </a:prstGeom>
        </p:spPr>
        <p:txBody>
          <a:bodyPr vert="horz" lIns="0" tIns="0" rIns="0" bIns="0" numCol="2" spcCol="457200" rtlCol="0"/>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Footer Placeholder 5"/>
          <p:cNvSpPr>
            <a:spLocks noGrp="1"/>
          </p:cNvSpPr>
          <p:nvPr>
            <p:ph type="ftr" sz="quarter" idx="4"/>
          </p:nvPr>
        </p:nvSpPr>
        <p:spPr>
          <a:xfrm>
            <a:off x="1005839" y="8778240"/>
            <a:ext cx="1645920" cy="182880"/>
          </a:xfrm>
          <a:prstGeom prst="rect">
            <a:avLst/>
          </a:prstGeom>
        </p:spPr>
        <p:txBody>
          <a:bodyPr vert="horz" lIns="0" tIns="0" rIns="0" bIns="0" rtlCol="0" anchor="ctr"/>
          <a:lstStyle>
            <a:lvl1pPr algn="l">
              <a:defRPr sz="700">
                <a:solidFill>
                  <a:schemeClr val="tx1"/>
                </a:solidFill>
              </a:defRPr>
            </a:lvl1pPr>
          </a:lstStyle>
          <a:p>
            <a:r>
              <a:rPr lang="en-US" dirty="0"/>
              <a:t>© 2024 Cognizant | Private</a:t>
            </a:r>
          </a:p>
        </p:txBody>
      </p:sp>
      <p:sp>
        <p:nvSpPr>
          <p:cNvPr id="7" name="Slide Number Placeholder 6"/>
          <p:cNvSpPr>
            <a:spLocks noGrp="1"/>
          </p:cNvSpPr>
          <p:nvPr>
            <p:ph type="sldNum" sz="quarter" idx="5"/>
          </p:nvPr>
        </p:nvSpPr>
        <p:spPr>
          <a:xfrm>
            <a:off x="457200" y="8778240"/>
            <a:ext cx="457200" cy="182880"/>
          </a:xfrm>
          <a:prstGeom prst="rect">
            <a:avLst/>
          </a:prstGeom>
        </p:spPr>
        <p:txBody>
          <a:bodyPr vert="horz" lIns="0" tIns="0" rIns="0" bIns="0" rtlCol="0" anchor="ctr"/>
          <a:lstStyle>
            <a:lvl1pPr algn="l">
              <a:defRPr sz="700">
                <a:solidFill>
                  <a:schemeClr val="tx1"/>
                </a:solidFill>
              </a:defRPr>
            </a:lvl1pPr>
          </a:lstStyle>
          <a:p>
            <a:fld id="{3B1EFD08-C94F-6048-8AD6-4B7ED2EB73E5}" type="slidenum">
              <a:rPr lang="en-US" smtClean="0"/>
              <a:pPr/>
              <a:t>‹#›</a:t>
            </a:fld>
            <a:endParaRPr lang="en-US" dirty="0"/>
          </a:p>
        </p:txBody>
      </p:sp>
      <p:pic>
        <p:nvPicPr>
          <p:cNvPr id="14" name="Cognizant Logo_rgb_pos_2023">
            <a:extLst>
              <a:ext uri="{FF2B5EF4-FFF2-40B4-BE49-F238E27FC236}">
                <a16:creationId xmlns:a16="http://schemas.microsoft.com/office/drawing/2014/main" id="{A2974059-71CF-4B2E-674F-C2960C7D063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30368" y="8782531"/>
            <a:ext cx="1170432" cy="205449"/>
          </a:xfrm>
          <a:prstGeom prst="rect">
            <a:avLst/>
          </a:prstGeom>
        </p:spPr>
      </p:pic>
      <p:sp>
        <p:nvSpPr>
          <p:cNvPr id="9" name="TextBox 8">
            <a:extLst>
              <a:ext uri="{FF2B5EF4-FFF2-40B4-BE49-F238E27FC236}">
                <a16:creationId xmlns:a16="http://schemas.microsoft.com/office/drawing/2014/main" id="{A173F526-7A43-BDC0-E786-AC0B86C66A25}"/>
              </a:ext>
            </a:extLst>
          </p:cNvPr>
          <p:cNvSpPr txBox="1"/>
          <p:nvPr/>
        </p:nvSpPr>
        <p:spPr>
          <a:xfrm>
            <a:off x="7246125" y="4003766"/>
            <a:ext cx="2779024" cy="1061829"/>
          </a:xfrm>
          <a:prstGeom prst="rect">
            <a:avLst/>
          </a:prstGeom>
          <a:solidFill>
            <a:schemeClr val="accent6"/>
          </a:solidFill>
        </p:spPr>
        <p:txBody>
          <a:bodyPr wrap="square" rtlCol="0">
            <a:spAutoFit/>
          </a:bodyPr>
          <a:lstStyle/>
          <a:p>
            <a:r>
              <a:rPr lang="en-US" sz="1050" dirty="0">
                <a:solidFill>
                  <a:schemeClr val="tx1"/>
                </a:solidFill>
              </a:rPr>
              <a:t>Speaker Notes will automatically appear in the text box on the page. To design the handout page differently, insert any additional text boxes and graphics as needed, and move the Speaker Notes box off of the page, but do not delete it. </a:t>
            </a:r>
          </a:p>
        </p:txBody>
      </p:sp>
    </p:spTree>
    <p:extLst>
      <p:ext uri="{BB962C8B-B14F-4D97-AF65-F5344CB8AC3E}">
        <p14:creationId xmlns:p14="http://schemas.microsoft.com/office/powerpoint/2010/main" val="3393915420"/>
      </p:ext>
    </p:extLst>
  </p:cSld>
  <p:clrMap bg1="lt1" tx1="dk1" bg2="lt2" tx2="dk2" accent1="accent1" accent2="accent2" accent3="accent3" accent4="accent4" accent5="accent5" accent6="accent6" hlink="hlink" folHlink="folHlink"/>
  <p:hf dt="0"/>
  <p:notesStyle>
    <a:lvl1pPr marL="0" algn="l" defTabSz="914400" rtl="0" eaLnBrk="1" latinLnBrk="0" hangingPunct="1">
      <a:spcBef>
        <a:spcPts val="900"/>
      </a:spcBef>
      <a:defRPr sz="1050" kern="1200">
        <a:solidFill>
          <a:schemeClr val="tx1"/>
        </a:solidFill>
        <a:latin typeface="+mn-lt"/>
        <a:ea typeface="+mn-ea"/>
        <a:cs typeface="+mn-cs"/>
      </a:defRPr>
    </a:lvl1pPr>
    <a:lvl2pPr marL="231775" indent="-137160" algn="l" defTabSz="914400" rtl="0" eaLnBrk="1" latinLnBrk="0" hangingPunct="1">
      <a:spcBef>
        <a:spcPts val="900"/>
      </a:spcBef>
      <a:buFont typeface="Arial" panose="020B0604020202020204" pitchFamily="34" charset="0"/>
      <a:buChar char="•"/>
      <a:defRPr sz="1050" kern="1200">
        <a:solidFill>
          <a:schemeClr val="tx1"/>
        </a:solidFill>
        <a:latin typeface="+mn-lt"/>
        <a:ea typeface="+mn-ea"/>
        <a:cs typeface="+mn-cs"/>
      </a:defRPr>
    </a:lvl2pPr>
    <a:lvl3pPr marL="411480" indent="-137160" algn="l" defTabSz="914400" rtl="0" eaLnBrk="1" latinLnBrk="0" hangingPunct="1">
      <a:spcBef>
        <a:spcPts val="900"/>
      </a:spcBef>
      <a:buFont typeface="Arial" panose="020B0604020202020204" pitchFamily="34" charset="0"/>
      <a:buChar char="̵"/>
      <a:defRPr sz="1050" kern="1200">
        <a:solidFill>
          <a:schemeClr val="tx1"/>
        </a:solidFill>
        <a:latin typeface="+mn-lt"/>
        <a:ea typeface="+mn-ea"/>
        <a:cs typeface="+mn-cs"/>
      </a:defRPr>
    </a:lvl3pPr>
    <a:lvl4pPr marL="573088" indent="-127000" algn="l" defTabSz="914400" rtl="0" eaLnBrk="1" latinLnBrk="0" hangingPunct="1">
      <a:spcBef>
        <a:spcPts val="900"/>
      </a:spcBef>
      <a:buFont typeface="Arial" panose="020B0604020202020204" pitchFamily="34" charset="0"/>
      <a:buChar char="•"/>
      <a:defRPr sz="1050" kern="1200">
        <a:solidFill>
          <a:schemeClr val="tx1"/>
        </a:solidFill>
        <a:latin typeface="+mn-lt"/>
        <a:ea typeface="+mn-ea"/>
        <a:cs typeface="+mn-cs"/>
      </a:defRPr>
    </a:lvl4pPr>
    <a:lvl5pPr marL="1828800" algn="l" defTabSz="914400" rtl="0" eaLnBrk="1" latinLnBrk="0" hangingPunct="1">
      <a:spcBef>
        <a:spcPts val="900"/>
      </a:spcBef>
      <a:defRPr sz="105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2" pos="432" userDrawn="1">
          <p15:clr>
            <a:srgbClr val="F26B43"/>
          </p15:clr>
        </p15:guide>
        <p15:guide id="3" pos="3888" userDrawn="1">
          <p15:clr>
            <a:srgbClr val="F26B43"/>
          </p15:clr>
        </p15:guide>
        <p15:guide id="4" orient="horz" pos="432" userDrawn="1">
          <p15:clr>
            <a:srgbClr val="F26B43"/>
          </p15:clr>
        </p15:guide>
        <p15:guide id="5" pos="2064" userDrawn="1">
          <p15:clr>
            <a:srgbClr val="F26B43"/>
          </p15:clr>
        </p15:guide>
        <p15:guide id="6" pos="2256"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Header Placeholder 4">
            <a:extLst>
              <a:ext uri="{FF2B5EF4-FFF2-40B4-BE49-F238E27FC236}">
                <a16:creationId xmlns:a16="http://schemas.microsoft.com/office/drawing/2014/main" id="{AD61830B-85AB-908F-E819-D770B13C7699}"/>
              </a:ext>
            </a:extLst>
          </p:cNvPr>
          <p:cNvSpPr>
            <a:spLocks noGrp="1"/>
          </p:cNvSpPr>
          <p:nvPr>
            <p:ph type="hdr" sz="quarter"/>
          </p:nvPr>
        </p:nvSpPr>
        <p:spPr>
          <a:xfrm>
            <a:off x="0" y="228600"/>
            <a:ext cx="3429000" cy="228600"/>
          </a:xfrm>
          <a:prstGeom prst="rect">
            <a:avLst/>
          </a:prstGeom>
        </p:spPr>
        <p:txBody>
          <a:bodyPr/>
          <a:lstStyle/>
          <a:p>
            <a:r>
              <a:rPr lang="en-US" dirty="0"/>
              <a:t>Presentation title</a:t>
            </a:r>
          </a:p>
        </p:txBody>
      </p:sp>
      <p:sp>
        <p:nvSpPr>
          <p:cNvPr id="6" name="Footer Placeholder 5">
            <a:extLst>
              <a:ext uri="{FF2B5EF4-FFF2-40B4-BE49-F238E27FC236}">
                <a16:creationId xmlns:a16="http://schemas.microsoft.com/office/drawing/2014/main" id="{5F2BB85D-C5E9-56A1-5B2C-F294052461D5}"/>
              </a:ext>
            </a:extLst>
          </p:cNvPr>
          <p:cNvSpPr>
            <a:spLocks noGrp="1"/>
          </p:cNvSpPr>
          <p:nvPr>
            <p:ph type="ftr" sz="quarter" idx="4"/>
          </p:nvPr>
        </p:nvSpPr>
        <p:spPr/>
        <p:txBody>
          <a:bodyPr/>
          <a:lstStyle/>
          <a:p>
            <a:r>
              <a:rPr lang="en-US" dirty="0"/>
              <a:t>© 2024 Cognizant | Private</a:t>
            </a:r>
          </a:p>
        </p:txBody>
      </p:sp>
      <p:sp>
        <p:nvSpPr>
          <p:cNvPr id="7" name="Slide Number Placeholder 6">
            <a:extLst>
              <a:ext uri="{FF2B5EF4-FFF2-40B4-BE49-F238E27FC236}">
                <a16:creationId xmlns:a16="http://schemas.microsoft.com/office/drawing/2014/main" id="{0FFF4630-F4DE-449C-EDFB-181F737A1EDF}"/>
              </a:ext>
            </a:extLst>
          </p:cNvPr>
          <p:cNvSpPr>
            <a:spLocks noGrp="1"/>
          </p:cNvSpPr>
          <p:nvPr>
            <p:ph type="sldNum" sz="quarter" idx="5"/>
          </p:nvPr>
        </p:nvSpPr>
        <p:spPr/>
        <p:txBody>
          <a:bodyPr/>
          <a:lstStyle/>
          <a:p>
            <a:fld id="{3B1EFD08-C94F-6048-8AD6-4B7ED2EB73E5}" type="slidenum">
              <a:rPr lang="en-US" smtClean="0"/>
              <a:pPr/>
              <a:t>1</a:t>
            </a:fld>
            <a:endParaRPr lang="en-US" dirty="0"/>
          </a:p>
        </p:txBody>
      </p:sp>
    </p:spTree>
    <p:extLst>
      <p:ext uri="{BB962C8B-B14F-4D97-AF65-F5344CB8AC3E}">
        <p14:creationId xmlns:p14="http://schemas.microsoft.com/office/powerpoint/2010/main" val="580408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9A4DEF-DC4A-52D7-A302-2A1B683F9B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8206B4-8F39-E32A-82ED-021B5F4132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1D8E35-DCEA-404B-B697-B03620574F89}"/>
              </a:ext>
            </a:extLst>
          </p:cNvPr>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2D9EAD32-E7A2-2811-582D-EB14EC826603}"/>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0C7C2760-A9AA-68DC-54C2-105C3AA3874B}"/>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1E1E25F0-9625-81AF-673A-06FA621E5980}"/>
              </a:ext>
            </a:extLst>
          </p:cNvPr>
          <p:cNvSpPr>
            <a:spLocks noGrp="1"/>
          </p:cNvSpPr>
          <p:nvPr>
            <p:ph type="sldNum" sz="quarter" idx="5"/>
          </p:nvPr>
        </p:nvSpPr>
        <p:spPr/>
        <p:txBody>
          <a:bodyPr/>
          <a:lstStyle/>
          <a:p>
            <a:fld id="{3B1EFD08-C94F-6048-8AD6-4B7ED2EB73E5}" type="slidenum">
              <a:rPr lang="en-US" smtClean="0"/>
              <a:pPr/>
              <a:t>2</a:t>
            </a:fld>
            <a:endParaRPr lang="en-US"/>
          </a:p>
        </p:txBody>
      </p:sp>
    </p:spTree>
    <p:extLst>
      <p:ext uri="{BB962C8B-B14F-4D97-AF65-F5344CB8AC3E}">
        <p14:creationId xmlns:p14="http://schemas.microsoft.com/office/powerpoint/2010/main" val="41209352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C3777184-81F0-E0F2-1EC9-0750B464E46C}"/>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EA061DD8-6B28-F45C-129C-A5B6E28BFA86}"/>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70599BD7-15A2-3D63-399B-63FFA4543D68}"/>
              </a:ext>
            </a:extLst>
          </p:cNvPr>
          <p:cNvSpPr>
            <a:spLocks noGrp="1"/>
          </p:cNvSpPr>
          <p:nvPr>
            <p:ph type="sldNum" sz="quarter" idx="5"/>
          </p:nvPr>
        </p:nvSpPr>
        <p:spPr/>
        <p:txBody>
          <a:bodyPr/>
          <a:lstStyle/>
          <a:p>
            <a:fld id="{3B1EFD08-C94F-6048-8AD6-4B7ED2EB73E5}" type="slidenum">
              <a:rPr lang="en-US" smtClean="0"/>
              <a:pPr/>
              <a:t>3</a:t>
            </a:fld>
            <a:endParaRPr lang="en-US"/>
          </a:p>
        </p:txBody>
      </p:sp>
    </p:spTree>
    <p:extLst>
      <p:ext uri="{BB962C8B-B14F-4D97-AF65-F5344CB8AC3E}">
        <p14:creationId xmlns:p14="http://schemas.microsoft.com/office/powerpoint/2010/main" val="20469354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600379" y="2407182"/>
            <a:ext cx="8991244"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COVERS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334358417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Divider 1 - gradient 3">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30394C-5C91-9DEE-E78B-8B2737F22E88}"/>
              </a:ext>
            </a:extLst>
          </p:cNvPr>
          <p:cNvPicPr>
            <a:picLocks noChangeAspect="1"/>
          </p:cNvPicPr>
          <p:nvPr/>
        </p:nvPicPr>
        <p:blipFill>
          <a:blip r:embed="rId2"/>
          <a:stretch>
            <a:fillRect/>
          </a:stretch>
        </p:blipFill>
        <p:spPr>
          <a:xfrm>
            <a:off x="0" y="-1"/>
            <a:ext cx="12188952" cy="6863434"/>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1005840" y="1943100"/>
            <a:ext cx="7143750" cy="997196"/>
          </a:xfrm>
        </p:spPr>
        <p:txBody>
          <a:bodyPr anchor="ctr"/>
          <a:lstStyle>
            <a:lvl1pPr>
              <a:defRPr sz="3600"/>
            </a:lvl1pPr>
          </a:lstStyle>
          <a:p>
            <a:r>
              <a:rPr lang="en-US"/>
              <a:t>Click to add divider title, copy can go here on one or two lines</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1F9A45AA-4C9B-4F3D-9B00-955010BFFB10}"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270063619"/>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Divider 2 - gradient 1">
    <p:bg bwMode="ltGray">
      <p:bgRef idx="1001">
        <a:schemeClr val="bg2"/>
      </p:bgRef>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C64370F-606D-5F7F-46E9-0C08C708F360}"/>
              </a:ext>
            </a:extLst>
          </p:cNvPr>
          <p:cNvSpPr>
            <a:spLocks noGrp="1"/>
          </p:cNvSpPr>
          <p:nvPr>
            <p:ph type="pic" sz="quarter" idx="22" hasCustomPrompt="1"/>
          </p:nvPr>
        </p:nvSpPr>
        <p:spPr>
          <a:xfrm>
            <a:off x="0" y="-1"/>
            <a:ext cx="12188952" cy="6857999"/>
          </a:xfrm>
          <a:custGeom>
            <a:avLst/>
            <a:gdLst>
              <a:gd name="connsiteX0" fmla="*/ 0 w 12188952"/>
              <a:gd name="connsiteY0" fmla="*/ 0 h 6857999"/>
              <a:gd name="connsiteX1" fmla="*/ 8540183 w 12188952"/>
              <a:gd name="connsiteY1" fmla="*/ 0 h 6857999"/>
              <a:gd name="connsiteX2" fmla="*/ 12188952 w 12188952"/>
              <a:gd name="connsiteY2" fmla="*/ 2025675 h 6857999"/>
              <a:gd name="connsiteX3" fmla="*/ 12188952 w 12188952"/>
              <a:gd name="connsiteY3" fmla="*/ 2029008 h 6857999"/>
              <a:gd name="connsiteX4" fmla="*/ 3779523 w 12188952"/>
              <a:gd name="connsiteY4" fmla="*/ 6857999 h 6857999"/>
              <a:gd name="connsiteX5" fmla="*/ 0 w 12188952"/>
              <a:gd name="connsiteY5"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8952" h="6857999">
                <a:moveTo>
                  <a:pt x="0" y="0"/>
                </a:moveTo>
                <a:lnTo>
                  <a:pt x="8540183" y="0"/>
                </a:lnTo>
                <a:lnTo>
                  <a:pt x="12188952" y="2025675"/>
                </a:lnTo>
                <a:lnTo>
                  <a:pt x="12188952" y="2029008"/>
                </a:lnTo>
                <a:lnTo>
                  <a:pt x="3779523" y="6857999"/>
                </a:lnTo>
                <a:lnTo>
                  <a:pt x="0" y="6857999"/>
                </a:lnTo>
                <a:close/>
              </a:path>
            </a:pathLst>
          </a:custGeom>
          <a:solidFill>
            <a:srgbClr val="ECECEB"/>
          </a:solidFill>
        </p:spPr>
        <p:txBody>
          <a:bodyPr wrap="square" rIns="0" bIns="914400" anchor="ctr">
            <a:noAutofit/>
          </a:bodyPr>
          <a:lstStyle>
            <a:lvl1pPr marL="0" indent="0" algn="ctr">
              <a:buNone/>
              <a:defRPr sz="1200">
                <a:solidFill>
                  <a:schemeClr val="bg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B92954D4-551A-42ED-A500-34A95CD5658A}"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14" name="Freeform 13">
            <a:extLst>
              <a:ext uri="{FF2B5EF4-FFF2-40B4-BE49-F238E27FC236}">
                <a16:creationId xmlns:a16="http://schemas.microsoft.com/office/drawing/2014/main" id="{69E4B4AD-C523-76D6-5AD9-AFCAA5B2EB62}"/>
              </a:ext>
            </a:extLst>
          </p:cNvPr>
          <p:cNvSpPr/>
          <p:nvPr userDrawn="1"/>
        </p:nvSpPr>
        <p:spPr>
          <a:xfrm rot="16200000">
            <a:off x="12208180" y="2015939"/>
            <a:ext cx="11205" cy="11205"/>
          </a:xfrm>
          <a:custGeom>
            <a:avLst/>
            <a:gdLst>
              <a:gd name="connsiteX0" fmla="*/ 0 w 11205"/>
              <a:gd name="connsiteY0" fmla="*/ 0 h 11205"/>
              <a:gd name="connsiteX1" fmla="*/ 0 w 11205"/>
              <a:gd name="connsiteY1" fmla="*/ 0 h 11205"/>
              <a:gd name="connsiteX2" fmla="*/ 0 w 11205"/>
              <a:gd name="connsiteY2" fmla="*/ 0 h 11205"/>
            </a:gdLst>
            <a:ahLst/>
            <a:cxnLst>
              <a:cxn ang="0">
                <a:pos x="connsiteX0" y="connsiteY0"/>
              </a:cxn>
              <a:cxn ang="0">
                <a:pos x="connsiteX1" y="connsiteY1"/>
              </a:cxn>
              <a:cxn ang="0">
                <a:pos x="connsiteX2" y="connsiteY2"/>
              </a:cxn>
            </a:cxnLst>
            <a:rect l="l" t="t" r="r" b="b"/>
            <a:pathLst>
              <a:path w="11205" h="11205">
                <a:moveTo>
                  <a:pt x="0" y="0"/>
                </a:moveTo>
                <a:lnTo>
                  <a:pt x="0" y="0"/>
                </a:lnTo>
                <a:lnTo>
                  <a:pt x="0" y="0"/>
                </a:lnTo>
                <a:close/>
              </a:path>
            </a:pathLst>
          </a:custGeom>
          <a:noFill/>
          <a:ln w="11206" cap="flat">
            <a:noFill/>
            <a:prstDash val="solid"/>
            <a:miter/>
          </a:ln>
        </p:spPr>
        <p:txBody>
          <a:bodyPr rtlCol="0" anchor="ctr"/>
          <a:lstStyle/>
          <a:p>
            <a:endParaRPr lang="en-US"/>
          </a:p>
        </p:txBody>
      </p:sp>
      <p:pic>
        <p:nvPicPr>
          <p:cNvPr id="3" name="Picture 2">
            <a:extLst>
              <a:ext uri="{FF2B5EF4-FFF2-40B4-BE49-F238E27FC236}">
                <a16:creationId xmlns:a16="http://schemas.microsoft.com/office/drawing/2014/main" id="{B400FEF8-3A34-CD8C-A6FB-CE13CAA3B7DD}"/>
              </a:ext>
            </a:extLst>
          </p:cNvPr>
          <p:cNvPicPr>
            <a:picLocks noChangeAspect="1"/>
          </p:cNvPicPr>
          <p:nvPr userDrawn="1"/>
        </p:nvPicPr>
        <p:blipFill>
          <a:blip r:embed="rId2"/>
          <a:stretch>
            <a:fillRect/>
          </a:stretch>
        </p:blipFill>
        <p:spPr>
          <a:xfrm rot="16200000">
            <a:off x="4555191" y="-778808"/>
            <a:ext cx="6858000" cy="841561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822960" y="1053405"/>
            <a:ext cx="7152640" cy="1107996"/>
          </a:xfrm>
        </p:spPr>
        <p:txBody>
          <a:bodyPr wrap="square" anchor="ctr">
            <a:spAutoFit/>
          </a:bodyPr>
          <a:lstStyle>
            <a:lvl1pPr>
              <a:defRPr sz="4000">
                <a:solidFill>
                  <a:schemeClr val="tx1"/>
                </a:solidFill>
              </a:defRPr>
            </a:lvl1pPr>
          </a:lstStyle>
          <a:p>
            <a:r>
              <a:rPr lang="en-US" dirty="0"/>
              <a:t>Click to add</a:t>
            </a:r>
            <a:br>
              <a:rPr lang="en-US" dirty="0"/>
            </a:br>
            <a:r>
              <a:rPr lang="en-US" dirty="0"/>
              <a:t>divider title</a:t>
            </a:r>
          </a:p>
        </p:txBody>
      </p:sp>
      <p:pic>
        <p:nvPicPr>
          <p:cNvPr id="6" name="Cognizant Logo_rgb_rev_2023" descr="Cognizant logo reversed, SVG format">
            <a:extLst>
              <a:ext uri="{FF2B5EF4-FFF2-40B4-BE49-F238E27FC236}">
                <a16:creationId xmlns:a16="http://schemas.microsoft.com/office/drawing/2014/main" id="{82FF47A8-7CF0-F27D-023E-57FE9B713819}"/>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897666278"/>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2 - gradient 2">
    <p:bg bwMode="ltGray">
      <p:bgRef idx="1001">
        <a:schemeClr val="bg2"/>
      </p:bgRef>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C64370F-606D-5F7F-46E9-0C08C708F360}"/>
              </a:ext>
            </a:extLst>
          </p:cNvPr>
          <p:cNvSpPr>
            <a:spLocks noGrp="1"/>
          </p:cNvSpPr>
          <p:nvPr>
            <p:ph type="pic" sz="quarter" idx="22" hasCustomPrompt="1"/>
          </p:nvPr>
        </p:nvSpPr>
        <p:spPr>
          <a:xfrm>
            <a:off x="0" y="-1"/>
            <a:ext cx="12188952" cy="6857999"/>
          </a:xfrm>
          <a:custGeom>
            <a:avLst/>
            <a:gdLst>
              <a:gd name="connsiteX0" fmla="*/ 0 w 12188952"/>
              <a:gd name="connsiteY0" fmla="*/ 0 h 6857999"/>
              <a:gd name="connsiteX1" fmla="*/ 8540183 w 12188952"/>
              <a:gd name="connsiteY1" fmla="*/ 0 h 6857999"/>
              <a:gd name="connsiteX2" fmla="*/ 12188952 w 12188952"/>
              <a:gd name="connsiteY2" fmla="*/ 2025675 h 6857999"/>
              <a:gd name="connsiteX3" fmla="*/ 12188952 w 12188952"/>
              <a:gd name="connsiteY3" fmla="*/ 2029008 h 6857999"/>
              <a:gd name="connsiteX4" fmla="*/ 3779523 w 12188952"/>
              <a:gd name="connsiteY4" fmla="*/ 6857999 h 6857999"/>
              <a:gd name="connsiteX5" fmla="*/ 0 w 12188952"/>
              <a:gd name="connsiteY5"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8952" h="6857999">
                <a:moveTo>
                  <a:pt x="0" y="0"/>
                </a:moveTo>
                <a:lnTo>
                  <a:pt x="8540183" y="0"/>
                </a:lnTo>
                <a:lnTo>
                  <a:pt x="12188952" y="2025675"/>
                </a:lnTo>
                <a:lnTo>
                  <a:pt x="12188952" y="2029008"/>
                </a:lnTo>
                <a:lnTo>
                  <a:pt x="3779523" y="6857999"/>
                </a:lnTo>
                <a:lnTo>
                  <a:pt x="0" y="6857999"/>
                </a:lnTo>
                <a:close/>
              </a:path>
            </a:pathLst>
          </a:custGeom>
          <a:solidFill>
            <a:srgbClr val="ECECEB"/>
          </a:solidFill>
        </p:spPr>
        <p:txBody>
          <a:bodyPr wrap="square" rIns="0" bIns="914400" anchor="ctr">
            <a:noAutofit/>
          </a:bodyPr>
          <a:lstStyle>
            <a:lvl1pPr marL="0" indent="0" algn="ctr">
              <a:buNone/>
              <a:defRPr sz="1200">
                <a:solidFill>
                  <a:schemeClr val="bg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AF7C349D-DFBC-444A-B2F5-B5608581AD28}"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14" name="Freeform 13">
            <a:extLst>
              <a:ext uri="{FF2B5EF4-FFF2-40B4-BE49-F238E27FC236}">
                <a16:creationId xmlns:a16="http://schemas.microsoft.com/office/drawing/2014/main" id="{69E4B4AD-C523-76D6-5AD9-AFCAA5B2EB62}"/>
              </a:ext>
            </a:extLst>
          </p:cNvPr>
          <p:cNvSpPr/>
          <p:nvPr userDrawn="1"/>
        </p:nvSpPr>
        <p:spPr>
          <a:xfrm rot="16200000">
            <a:off x="12208180" y="2015939"/>
            <a:ext cx="11205" cy="11205"/>
          </a:xfrm>
          <a:custGeom>
            <a:avLst/>
            <a:gdLst>
              <a:gd name="connsiteX0" fmla="*/ 0 w 11205"/>
              <a:gd name="connsiteY0" fmla="*/ 0 h 11205"/>
              <a:gd name="connsiteX1" fmla="*/ 0 w 11205"/>
              <a:gd name="connsiteY1" fmla="*/ 0 h 11205"/>
              <a:gd name="connsiteX2" fmla="*/ 0 w 11205"/>
              <a:gd name="connsiteY2" fmla="*/ 0 h 11205"/>
            </a:gdLst>
            <a:ahLst/>
            <a:cxnLst>
              <a:cxn ang="0">
                <a:pos x="connsiteX0" y="connsiteY0"/>
              </a:cxn>
              <a:cxn ang="0">
                <a:pos x="connsiteX1" y="connsiteY1"/>
              </a:cxn>
              <a:cxn ang="0">
                <a:pos x="connsiteX2" y="connsiteY2"/>
              </a:cxn>
            </a:cxnLst>
            <a:rect l="l" t="t" r="r" b="b"/>
            <a:pathLst>
              <a:path w="11205" h="11205">
                <a:moveTo>
                  <a:pt x="0" y="0"/>
                </a:moveTo>
                <a:lnTo>
                  <a:pt x="0" y="0"/>
                </a:lnTo>
                <a:lnTo>
                  <a:pt x="0" y="0"/>
                </a:lnTo>
                <a:close/>
              </a:path>
            </a:pathLst>
          </a:custGeom>
          <a:noFill/>
          <a:ln w="11206" cap="flat">
            <a:noFill/>
            <a:prstDash val="solid"/>
            <a:miter/>
          </a:ln>
        </p:spPr>
        <p:txBody>
          <a:bodyPr rtlCol="0" anchor="ctr"/>
          <a:lstStyle/>
          <a:p>
            <a:endParaRPr lang="en-US"/>
          </a:p>
        </p:txBody>
      </p:sp>
      <p:pic>
        <p:nvPicPr>
          <p:cNvPr id="6" name="Picture 5">
            <a:extLst>
              <a:ext uri="{FF2B5EF4-FFF2-40B4-BE49-F238E27FC236}">
                <a16:creationId xmlns:a16="http://schemas.microsoft.com/office/drawing/2014/main" id="{D7B5A0F4-9AAB-4DDF-CF55-9A7C1A97CF2F}"/>
              </a:ext>
            </a:extLst>
          </p:cNvPr>
          <p:cNvPicPr>
            <a:picLocks noChangeAspect="1"/>
          </p:cNvPicPr>
          <p:nvPr userDrawn="1"/>
        </p:nvPicPr>
        <p:blipFill>
          <a:blip r:embed="rId2"/>
          <a:stretch>
            <a:fillRect/>
          </a:stretch>
        </p:blipFill>
        <p:spPr>
          <a:xfrm rot="16200000">
            <a:off x="4555190" y="-778808"/>
            <a:ext cx="6858000" cy="841561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822960" y="1053405"/>
            <a:ext cx="7152640" cy="1107996"/>
          </a:xfrm>
        </p:spPr>
        <p:txBody>
          <a:bodyPr wrap="square" anchor="ctr">
            <a:spAutoFit/>
          </a:bodyPr>
          <a:lstStyle>
            <a:lvl1pPr>
              <a:defRPr sz="4000">
                <a:solidFill>
                  <a:schemeClr val="tx1"/>
                </a:solidFill>
              </a:defRPr>
            </a:lvl1pPr>
          </a:lstStyle>
          <a:p>
            <a:r>
              <a:rPr lang="en-US" dirty="0"/>
              <a:t>Click to add</a:t>
            </a:r>
            <a:br>
              <a:rPr lang="en-US" dirty="0"/>
            </a:br>
            <a:r>
              <a:rPr lang="en-US" dirty="0"/>
              <a:t>divider title</a:t>
            </a:r>
          </a:p>
        </p:txBody>
      </p:sp>
      <p:pic>
        <p:nvPicPr>
          <p:cNvPr id="3" name="Cognizant Logo_rgb_rev_2023" descr="Cognizant logo reversed, SVG format">
            <a:extLst>
              <a:ext uri="{FF2B5EF4-FFF2-40B4-BE49-F238E27FC236}">
                <a16:creationId xmlns:a16="http://schemas.microsoft.com/office/drawing/2014/main" id="{10928C0D-93E9-B015-DAA2-F15DE1B8AA5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693668669"/>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2 - gradient 3">
    <p:bg bwMode="ltGray">
      <p:bgRef idx="1001">
        <a:schemeClr val="bg2"/>
      </p:bgRef>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C64370F-606D-5F7F-46E9-0C08C708F360}"/>
              </a:ext>
            </a:extLst>
          </p:cNvPr>
          <p:cNvSpPr>
            <a:spLocks noGrp="1"/>
          </p:cNvSpPr>
          <p:nvPr>
            <p:ph type="pic" sz="quarter" idx="22" hasCustomPrompt="1"/>
          </p:nvPr>
        </p:nvSpPr>
        <p:spPr>
          <a:xfrm>
            <a:off x="0" y="-1"/>
            <a:ext cx="12188952" cy="6857999"/>
          </a:xfrm>
          <a:custGeom>
            <a:avLst/>
            <a:gdLst>
              <a:gd name="connsiteX0" fmla="*/ 0 w 12188952"/>
              <a:gd name="connsiteY0" fmla="*/ 0 h 6857999"/>
              <a:gd name="connsiteX1" fmla="*/ 8540183 w 12188952"/>
              <a:gd name="connsiteY1" fmla="*/ 0 h 6857999"/>
              <a:gd name="connsiteX2" fmla="*/ 12188952 w 12188952"/>
              <a:gd name="connsiteY2" fmla="*/ 2025675 h 6857999"/>
              <a:gd name="connsiteX3" fmla="*/ 12188952 w 12188952"/>
              <a:gd name="connsiteY3" fmla="*/ 2029008 h 6857999"/>
              <a:gd name="connsiteX4" fmla="*/ 3779523 w 12188952"/>
              <a:gd name="connsiteY4" fmla="*/ 6857999 h 6857999"/>
              <a:gd name="connsiteX5" fmla="*/ 0 w 12188952"/>
              <a:gd name="connsiteY5"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8952" h="6857999">
                <a:moveTo>
                  <a:pt x="0" y="0"/>
                </a:moveTo>
                <a:lnTo>
                  <a:pt x="8540183" y="0"/>
                </a:lnTo>
                <a:lnTo>
                  <a:pt x="12188952" y="2025675"/>
                </a:lnTo>
                <a:lnTo>
                  <a:pt x="12188952" y="2029008"/>
                </a:lnTo>
                <a:lnTo>
                  <a:pt x="3779523" y="6857999"/>
                </a:lnTo>
                <a:lnTo>
                  <a:pt x="0" y="6857999"/>
                </a:lnTo>
                <a:close/>
              </a:path>
            </a:pathLst>
          </a:custGeom>
          <a:solidFill>
            <a:srgbClr val="ECECEB"/>
          </a:solidFill>
        </p:spPr>
        <p:txBody>
          <a:bodyPr wrap="square"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10" name="Picture 9">
            <a:extLst>
              <a:ext uri="{FF2B5EF4-FFF2-40B4-BE49-F238E27FC236}">
                <a16:creationId xmlns:a16="http://schemas.microsoft.com/office/drawing/2014/main" id="{A7CFA061-257C-B680-CB8A-410FE77C6A85}"/>
              </a:ext>
            </a:extLst>
          </p:cNvPr>
          <p:cNvPicPr>
            <a:picLocks noChangeAspect="1"/>
          </p:cNvPicPr>
          <p:nvPr userDrawn="1"/>
        </p:nvPicPr>
        <p:blipFill>
          <a:blip r:embed="rId2"/>
          <a:stretch>
            <a:fillRect/>
          </a:stretch>
        </p:blipFill>
        <p:spPr>
          <a:xfrm rot="16200000">
            <a:off x="4555190" y="-778808"/>
            <a:ext cx="6858000" cy="841561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822960" y="1053405"/>
            <a:ext cx="7152640"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05BEDD96-87AA-4299-8CE3-CAAE9239AB8E}"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pic>
        <p:nvPicPr>
          <p:cNvPr id="3" name="Cognizant Logo_rgb_rev_2023" descr="Cognizant logo reversed, SVG format">
            <a:extLst>
              <a:ext uri="{FF2B5EF4-FFF2-40B4-BE49-F238E27FC236}">
                <a16:creationId xmlns:a16="http://schemas.microsoft.com/office/drawing/2014/main" id="{9CDEB77C-83A9-471E-0DD7-632772E158A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04379831"/>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3 - gradient 1">
    <p:bg>
      <p:bgRef idx="1001">
        <a:schemeClr val="bg2"/>
      </p:bgRef>
    </p:bg>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6DF08015-38F6-54F7-EFDB-1C1EAF004ABF}"/>
              </a:ext>
            </a:extLst>
          </p:cNvPr>
          <p:cNvSpPr>
            <a:spLocks noGrp="1"/>
          </p:cNvSpPr>
          <p:nvPr>
            <p:ph type="pic" sz="quarter" idx="22" hasCustomPrompt="1"/>
          </p:nvPr>
        </p:nvSpPr>
        <p:spPr>
          <a:xfrm>
            <a:off x="2247884" y="-1"/>
            <a:ext cx="9944116" cy="6858001"/>
          </a:xfrm>
          <a:custGeom>
            <a:avLst/>
            <a:gdLst>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419787 w 9944116"/>
              <a:gd name="connsiteY9" fmla="*/ 2027338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597587 w 9944116"/>
              <a:gd name="connsiteY9" fmla="*/ 2198788 h 6858001"/>
              <a:gd name="connsiteX10" fmla="*/ 2591889 w 9944116"/>
              <a:gd name="connsiteY10"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2591889 w 9944116"/>
              <a:gd name="connsiteY9"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38975 w 9944116"/>
              <a:gd name="connsiteY8" fmla="*/ 2027258 h 6858001"/>
              <a:gd name="connsiteX9" fmla="*/ 2591889 w 9944116"/>
              <a:gd name="connsiteY9"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44116" h="6858001">
                <a:moveTo>
                  <a:pt x="2591889" y="0"/>
                </a:moveTo>
                <a:lnTo>
                  <a:pt x="8153432" y="0"/>
                </a:lnTo>
                <a:lnTo>
                  <a:pt x="9924238" y="0"/>
                </a:lnTo>
                <a:lnTo>
                  <a:pt x="9944116" y="0"/>
                </a:lnTo>
                <a:lnTo>
                  <a:pt x="9944116" y="6858001"/>
                </a:lnTo>
                <a:lnTo>
                  <a:pt x="8153432" y="6858001"/>
                </a:lnTo>
                <a:lnTo>
                  <a:pt x="8153432" y="6857999"/>
                </a:lnTo>
                <a:lnTo>
                  <a:pt x="0" y="6857999"/>
                </a:lnTo>
                <a:lnTo>
                  <a:pt x="4438975" y="2027258"/>
                </a:lnTo>
                <a:lnTo>
                  <a:pt x="2591889" y="0"/>
                </a:lnTo>
                <a:close/>
              </a:path>
            </a:pathLst>
          </a:custGeom>
          <a:solidFill>
            <a:srgbClr val="ECECEB"/>
          </a:solidFill>
        </p:spPr>
        <p:txBody>
          <a:bodyPr wrap="square" lIns="457200"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5" name="Picture 4">
            <a:extLst>
              <a:ext uri="{FF2B5EF4-FFF2-40B4-BE49-F238E27FC236}">
                <a16:creationId xmlns:a16="http://schemas.microsoft.com/office/drawing/2014/main" id="{A43E2038-CC00-155F-8A24-AE9D3A85692F}"/>
              </a:ext>
            </a:extLst>
          </p:cNvPr>
          <p:cNvPicPr>
            <a:picLocks noChangeAspect="1"/>
          </p:cNvPicPr>
          <p:nvPr userDrawn="1"/>
        </p:nvPicPr>
        <p:blipFill rotWithShape="1">
          <a:blip r:embed="rId2"/>
          <a:srcRect t="20568"/>
          <a:stretch/>
        </p:blipFill>
        <p:spPr>
          <a:xfrm rot="16200000">
            <a:off x="-86681" y="86681"/>
            <a:ext cx="6858000" cy="6684639"/>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457200" y="1445273"/>
            <a:ext cx="4770783"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5005AE86-1640-4D8B-A4F0-019A930B54B1}"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7" name="Table Placeholder 6">
            <a:extLst>
              <a:ext uri="{FF2B5EF4-FFF2-40B4-BE49-F238E27FC236}">
                <a16:creationId xmlns:a16="http://schemas.microsoft.com/office/drawing/2014/main" id="{E6CF90BD-F1D4-0D82-4CDD-222505B22CE8}"/>
              </a:ext>
              <a:ext uri="{C183D7F6-B498-43B3-948B-1728B52AA6E4}">
                <adec:decorative xmlns:adec="http://schemas.microsoft.com/office/drawing/2017/decorative" val="1"/>
              </a:ext>
            </a:extLst>
          </p:cNvPr>
          <p:cNvSpPr>
            <a:spLocks noGrp="1"/>
          </p:cNvSpPr>
          <p:nvPr>
            <p:ph type="tbl" sz="quarter" idx="23" hasCustomPrompt="1"/>
          </p:nvPr>
        </p:nvSpPr>
        <p:spPr>
          <a:xfrm>
            <a:off x="10591107" y="6458351"/>
            <a:ext cx="1170432" cy="201168"/>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r>
              <a:rPr lang="en-US"/>
              <a:t> </a:t>
            </a:r>
          </a:p>
        </p:txBody>
      </p:sp>
    </p:spTree>
    <p:extLst>
      <p:ext uri="{BB962C8B-B14F-4D97-AF65-F5344CB8AC3E}">
        <p14:creationId xmlns:p14="http://schemas.microsoft.com/office/powerpoint/2010/main" val="2480968809"/>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ivider 3 - gradient 2">
    <p:bg>
      <p:bgRef idx="1001">
        <a:schemeClr val="bg2"/>
      </p:bgRef>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A0D8AB6-3AED-7935-402A-4053B324B5CB}"/>
              </a:ext>
            </a:extLst>
          </p:cNvPr>
          <p:cNvSpPr>
            <a:spLocks noGrp="1"/>
          </p:cNvSpPr>
          <p:nvPr>
            <p:ph type="pic" sz="quarter" idx="22" hasCustomPrompt="1"/>
          </p:nvPr>
        </p:nvSpPr>
        <p:spPr>
          <a:xfrm>
            <a:off x="2247884" y="-1"/>
            <a:ext cx="9944116" cy="6858001"/>
          </a:xfrm>
          <a:custGeom>
            <a:avLst/>
            <a:gdLst>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419787 w 9944116"/>
              <a:gd name="connsiteY9" fmla="*/ 2027338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597587 w 9944116"/>
              <a:gd name="connsiteY9" fmla="*/ 2198788 h 6858001"/>
              <a:gd name="connsiteX10" fmla="*/ 2591889 w 9944116"/>
              <a:gd name="connsiteY10"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2591889 w 9944116"/>
              <a:gd name="connsiteY9"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38975 w 9944116"/>
              <a:gd name="connsiteY8" fmla="*/ 2027258 h 6858001"/>
              <a:gd name="connsiteX9" fmla="*/ 2591889 w 9944116"/>
              <a:gd name="connsiteY9"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44116" h="6858001">
                <a:moveTo>
                  <a:pt x="2591889" y="0"/>
                </a:moveTo>
                <a:lnTo>
                  <a:pt x="8153432" y="0"/>
                </a:lnTo>
                <a:lnTo>
                  <a:pt x="9924238" y="0"/>
                </a:lnTo>
                <a:lnTo>
                  <a:pt x="9944116" y="0"/>
                </a:lnTo>
                <a:lnTo>
                  <a:pt x="9944116" y="6858001"/>
                </a:lnTo>
                <a:lnTo>
                  <a:pt x="8153432" y="6858001"/>
                </a:lnTo>
                <a:lnTo>
                  <a:pt x="8153432" y="6857999"/>
                </a:lnTo>
                <a:lnTo>
                  <a:pt x="0" y="6857999"/>
                </a:lnTo>
                <a:lnTo>
                  <a:pt x="4438975" y="2027258"/>
                </a:lnTo>
                <a:lnTo>
                  <a:pt x="2591889" y="0"/>
                </a:lnTo>
                <a:close/>
              </a:path>
            </a:pathLst>
          </a:custGeom>
          <a:solidFill>
            <a:srgbClr val="ECECEB"/>
          </a:solidFill>
        </p:spPr>
        <p:txBody>
          <a:bodyPr wrap="square" lIns="457200"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26" name="Picture 25">
            <a:extLst>
              <a:ext uri="{FF2B5EF4-FFF2-40B4-BE49-F238E27FC236}">
                <a16:creationId xmlns:a16="http://schemas.microsoft.com/office/drawing/2014/main" id="{2E287986-5735-CAAE-7F1D-D641F5BF13F7}"/>
              </a:ext>
            </a:extLst>
          </p:cNvPr>
          <p:cNvPicPr>
            <a:picLocks noChangeAspect="1"/>
          </p:cNvPicPr>
          <p:nvPr userDrawn="1"/>
        </p:nvPicPr>
        <p:blipFill rotWithShape="1">
          <a:blip r:embed="rId2"/>
          <a:srcRect t="20568"/>
          <a:stretch/>
        </p:blipFill>
        <p:spPr>
          <a:xfrm rot="16200000">
            <a:off x="-86682" y="86681"/>
            <a:ext cx="6858000" cy="6684637"/>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457200" y="1445273"/>
            <a:ext cx="4770783"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E03C1F63-A2DD-4DE2-8D77-4EDDD69835E5}"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5" name="Table Placeholder 6">
            <a:extLst>
              <a:ext uri="{FF2B5EF4-FFF2-40B4-BE49-F238E27FC236}">
                <a16:creationId xmlns:a16="http://schemas.microsoft.com/office/drawing/2014/main" id="{E57C6CAD-0EE0-4D1F-585B-3C9CA1A4DCF4}"/>
              </a:ext>
              <a:ext uri="{C183D7F6-B498-43B3-948B-1728B52AA6E4}">
                <adec:decorative xmlns:adec="http://schemas.microsoft.com/office/drawing/2017/decorative" val="1"/>
              </a:ext>
            </a:extLst>
          </p:cNvPr>
          <p:cNvSpPr>
            <a:spLocks noGrp="1"/>
          </p:cNvSpPr>
          <p:nvPr>
            <p:ph type="tbl" sz="quarter" idx="23" hasCustomPrompt="1"/>
          </p:nvPr>
        </p:nvSpPr>
        <p:spPr>
          <a:xfrm>
            <a:off x="10591107" y="6458351"/>
            <a:ext cx="1170432" cy="201168"/>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r>
              <a:rPr lang="en-US"/>
              <a:t> </a:t>
            </a:r>
          </a:p>
        </p:txBody>
      </p:sp>
    </p:spTree>
    <p:extLst>
      <p:ext uri="{BB962C8B-B14F-4D97-AF65-F5344CB8AC3E}">
        <p14:creationId xmlns:p14="http://schemas.microsoft.com/office/powerpoint/2010/main" val="3858845412"/>
      </p:ext>
    </p:extLst>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Divider 3 - gradient 3">
    <p:bg>
      <p:bgRef idx="1001">
        <a:schemeClr val="bg2"/>
      </p:bgRef>
    </p:bg>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DE083EF2-B9ED-A8EB-E84E-F0E0FBE4C14E}"/>
              </a:ext>
            </a:extLst>
          </p:cNvPr>
          <p:cNvSpPr>
            <a:spLocks noGrp="1"/>
          </p:cNvSpPr>
          <p:nvPr>
            <p:ph type="pic" sz="quarter" idx="22" hasCustomPrompt="1"/>
          </p:nvPr>
        </p:nvSpPr>
        <p:spPr>
          <a:xfrm>
            <a:off x="2247884" y="-1"/>
            <a:ext cx="9944116" cy="6858001"/>
          </a:xfrm>
          <a:custGeom>
            <a:avLst/>
            <a:gdLst>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419787 w 9944116"/>
              <a:gd name="connsiteY9" fmla="*/ 2027338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597587 w 9944116"/>
              <a:gd name="connsiteY9" fmla="*/ 2198788 h 6858001"/>
              <a:gd name="connsiteX10" fmla="*/ 2591889 w 9944116"/>
              <a:gd name="connsiteY10"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2591889 w 9944116"/>
              <a:gd name="connsiteY9"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38975 w 9944116"/>
              <a:gd name="connsiteY8" fmla="*/ 2027258 h 6858001"/>
              <a:gd name="connsiteX9" fmla="*/ 2591889 w 9944116"/>
              <a:gd name="connsiteY9"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44116" h="6858001">
                <a:moveTo>
                  <a:pt x="2591889" y="0"/>
                </a:moveTo>
                <a:lnTo>
                  <a:pt x="8153432" y="0"/>
                </a:lnTo>
                <a:lnTo>
                  <a:pt x="9924238" y="0"/>
                </a:lnTo>
                <a:lnTo>
                  <a:pt x="9944116" y="0"/>
                </a:lnTo>
                <a:lnTo>
                  <a:pt x="9944116" y="6858001"/>
                </a:lnTo>
                <a:lnTo>
                  <a:pt x="8153432" y="6858001"/>
                </a:lnTo>
                <a:lnTo>
                  <a:pt x="8153432" y="6857999"/>
                </a:lnTo>
                <a:lnTo>
                  <a:pt x="0" y="6857999"/>
                </a:lnTo>
                <a:lnTo>
                  <a:pt x="4438975" y="2027258"/>
                </a:lnTo>
                <a:lnTo>
                  <a:pt x="2591889" y="0"/>
                </a:lnTo>
                <a:close/>
              </a:path>
            </a:pathLst>
          </a:custGeom>
          <a:solidFill>
            <a:srgbClr val="ECECEB"/>
          </a:solidFill>
        </p:spPr>
        <p:txBody>
          <a:bodyPr wrap="square" lIns="457200"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24" name="Picture 23">
            <a:extLst>
              <a:ext uri="{FF2B5EF4-FFF2-40B4-BE49-F238E27FC236}">
                <a16:creationId xmlns:a16="http://schemas.microsoft.com/office/drawing/2014/main" id="{D3B5FB7A-3A13-9083-843A-06B731B02439}"/>
              </a:ext>
            </a:extLst>
          </p:cNvPr>
          <p:cNvPicPr>
            <a:picLocks noChangeAspect="1"/>
          </p:cNvPicPr>
          <p:nvPr userDrawn="1"/>
        </p:nvPicPr>
        <p:blipFill rotWithShape="1">
          <a:blip r:embed="rId2"/>
          <a:srcRect t="20568"/>
          <a:stretch/>
        </p:blipFill>
        <p:spPr>
          <a:xfrm rot="16200000">
            <a:off x="-86681" y="86682"/>
            <a:ext cx="6858000" cy="668463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457200" y="1445273"/>
            <a:ext cx="4770783"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 </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894E410E-EBAE-44D2-861A-9BA5FD172332}"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3" name="Table Placeholder 6">
            <a:extLst>
              <a:ext uri="{FF2B5EF4-FFF2-40B4-BE49-F238E27FC236}">
                <a16:creationId xmlns:a16="http://schemas.microsoft.com/office/drawing/2014/main" id="{14B17B9E-37F1-2E25-4E4D-4BE64E780B04}"/>
              </a:ext>
              <a:ext uri="{C183D7F6-B498-43B3-948B-1728B52AA6E4}">
                <adec:decorative xmlns:adec="http://schemas.microsoft.com/office/drawing/2017/decorative" val="1"/>
              </a:ext>
            </a:extLst>
          </p:cNvPr>
          <p:cNvSpPr>
            <a:spLocks noGrp="1"/>
          </p:cNvSpPr>
          <p:nvPr>
            <p:ph type="tbl" sz="quarter" idx="23" hasCustomPrompt="1"/>
          </p:nvPr>
        </p:nvSpPr>
        <p:spPr>
          <a:xfrm>
            <a:off x="10591107" y="6458351"/>
            <a:ext cx="1170432" cy="201168"/>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r>
              <a:rPr lang="en-US"/>
              <a:t> </a:t>
            </a:r>
          </a:p>
        </p:txBody>
      </p:sp>
    </p:spTree>
    <p:extLst>
      <p:ext uri="{BB962C8B-B14F-4D97-AF65-F5344CB8AC3E}">
        <p14:creationId xmlns:p14="http://schemas.microsoft.com/office/powerpoint/2010/main" val="3369510336"/>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vider 4 - gradient 1">
    <p:bg>
      <p:bgRef idx="1001">
        <a:schemeClr val="bg1"/>
      </p:bgRef>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A4AB172D-1DAC-E1AC-7424-693B871FBA90}"/>
              </a:ext>
            </a:extLst>
          </p:cNvPr>
          <p:cNvSpPr>
            <a:spLocks noGrp="1"/>
          </p:cNvSpPr>
          <p:nvPr>
            <p:ph type="pic" sz="quarter" idx="23" hasCustomPrompt="1"/>
          </p:nvPr>
        </p:nvSpPr>
        <p:spPr>
          <a:xfrm>
            <a:off x="-1" y="1"/>
            <a:ext cx="7050305" cy="6857999"/>
          </a:xfrm>
          <a:custGeom>
            <a:avLst/>
            <a:gdLst>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4307988 w 12192000"/>
              <a:gd name="connsiteY4" fmla="*/ 6856286 h 6857999"/>
              <a:gd name="connsiteX5" fmla="*/ 7050400 w 12192000"/>
              <a:gd name="connsiteY5" fmla="*/ 2025542 h 6857999"/>
              <a:gd name="connsiteX6" fmla="*/ 7050313 w 12192000"/>
              <a:gd name="connsiteY6" fmla="*/ 2025622 h 6857999"/>
              <a:gd name="connsiteX7" fmla="*/ 5917127 w 12192000"/>
              <a:gd name="connsiteY7" fmla="*/ 0 h 6857999"/>
              <a:gd name="connsiteX8" fmla="*/ 12192000 w 12192000"/>
              <a:gd name="connsiteY8" fmla="*/ 0 h 6857999"/>
              <a:gd name="connsiteX9" fmla="*/ 12192000 w 12192000"/>
              <a:gd name="connsiteY9" fmla="*/ 6857999 h 6857999"/>
              <a:gd name="connsiteX10" fmla="*/ 0 w 12192000"/>
              <a:gd name="connsiteY10" fmla="*/ 6857999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5917127 w 12192000"/>
              <a:gd name="connsiteY6" fmla="*/ 0 h 6857999"/>
              <a:gd name="connsiteX7" fmla="*/ 12192000 w 12192000"/>
              <a:gd name="connsiteY7" fmla="*/ 0 h 6857999"/>
              <a:gd name="connsiteX8" fmla="*/ 12192000 w 12192000"/>
              <a:gd name="connsiteY8" fmla="*/ 6857999 h 6857999"/>
              <a:gd name="connsiteX9" fmla="*/ 0 w 12192000"/>
              <a:gd name="connsiteY9" fmla="*/ 6857999 h 6857999"/>
              <a:gd name="connsiteX10" fmla="*/ 0 w 12192000"/>
              <a:gd name="connsiteY10"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0 h 6857999"/>
              <a:gd name="connsiteX7" fmla="*/ 12192000 w 12192000"/>
              <a:gd name="connsiteY7" fmla="*/ 6857999 h 6857999"/>
              <a:gd name="connsiteX8" fmla="*/ 0 w 12192000"/>
              <a:gd name="connsiteY8" fmla="*/ 6857999 h 6857999"/>
              <a:gd name="connsiteX9" fmla="*/ 0 w 12192000"/>
              <a:gd name="connsiteY9"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6857999 h 6857999"/>
              <a:gd name="connsiteX7" fmla="*/ 0 w 12192000"/>
              <a:gd name="connsiteY7" fmla="*/ 6857999 h 6857999"/>
              <a:gd name="connsiteX8" fmla="*/ 0 w 12192000"/>
              <a:gd name="connsiteY8" fmla="*/ 0 h 6857999"/>
              <a:gd name="connsiteX0" fmla="*/ 0 w 12382010"/>
              <a:gd name="connsiteY0" fmla="*/ 0 h 6857999"/>
              <a:gd name="connsiteX1" fmla="*/ 4786422 w 12382010"/>
              <a:gd name="connsiteY1" fmla="*/ 0 h 6857999"/>
              <a:gd name="connsiteX2" fmla="*/ 7050305 w 12382010"/>
              <a:gd name="connsiteY2" fmla="*/ 2025630 h 6857999"/>
              <a:gd name="connsiteX3" fmla="*/ 1830747 w 12382010"/>
              <a:gd name="connsiteY3" fmla="*/ 6856286 h 6857999"/>
              <a:gd name="connsiteX4" fmla="*/ 7050400 w 12382010"/>
              <a:gd name="connsiteY4" fmla="*/ 2025542 h 6857999"/>
              <a:gd name="connsiteX5" fmla="*/ 12192000 w 12382010"/>
              <a:gd name="connsiteY5" fmla="*/ 6857999 h 6857999"/>
              <a:gd name="connsiteX6" fmla="*/ 0 w 12382010"/>
              <a:gd name="connsiteY6" fmla="*/ 6857999 h 6857999"/>
              <a:gd name="connsiteX7" fmla="*/ 0 w 12382010"/>
              <a:gd name="connsiteY7"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12192000 w 12192000"/>
              <a:gd name="connsiteY4" fmla="*/ 6857999 h 6857999"/>
              <a:gd name="connsiteX5" fmla="*/ 0 w 12192000"/>
              <a:gd name="connsiteY5" fmla="*/ 6857999 h 6857999"/>
              <a:gd name="connsiteX6" fmla="*/ 0 w 12192000"/>
              <a:gd name="connsiteY6" fmla="*/ 0 h 6857999"/>
              <a:gd name="connsiteX0" fmla="*/ 0 w 7050305"/>
              <a:gd name="connsiteY0" fmla="*/ 0 h 6857999"/>
              <a:gd name="connsiteX1" fmla="*/ 4786422 w 7050305"/>
              <a:gd name="connsiteY1" fmla="*/ 0 h 6857999"/>
              <a:gd name="connsiteX2" fmla="*/ 7050305 w 7050305"/>
              <a:gd name="connsiteY2" fmla="*/ 2025630 h 6857999"/>
              <a:gd name="connsiteX3" fmla="*/ 1830747 w 7050305"/>
              <a:gd name="connsiteY3" fmla="*/ 6856286 h 6857999"/>
              <a:gd name="connsiteX4" fmla="*/ 0 w 7050305"/>
              <a:gd name="connsiteY4" fmla="*/ 6857999 h 6857999"/>
              <a:gd name="connsiteX5" fmla="*/ 0 w 7050305"/>
              <a:gd name="connsiteY5"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50305" h="6857999">
                <a:moveTo>
                  <a:pt x="0" y="0"/>
                </a:moveTo>
                <a:lnTo>
                  <a:pt x="4786422" y="0"/>
                </a:lnTo>
                <a:lnTo>
                  <a:pt x="7050305" y="2025630"/>
                </a:lnTo>
                <a:lnTo>
                  <a:pt x="1830747" y="6856286"/>
                </a:lnTo>
                <a:lnTo>
                  <a:pt x="0" y="6857999"/>
                </a:lnTo>
                <a:lnTo>
                  <a:pt x="0" y="0"/>
                </a:lnTo>
                <a:close/>
              </a:path>
            </a:pathLst>
          </a:custGeom>
          <a:solidFill>
            <a:srgbClr val="ECECEB"/>
          </a:solidFill>
        </p:spPr>
        <p:txBody>
          <a:bodyPr wrap="square" lIns="457200" rIns="2743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7448603" y="1536250"/>
            <a:ext cx="4297680" cy="1107996"/>
          </a:xfrm>
        </p:spPr>
        <p:txBody>
          <a:bodyPr wrap="square" anchor="ctr">
            <a:spAutoFit/>
          </a:bodyPr>
          <a:lstStyle>
            <a:lvl1pPr>
              <a:defRPr sz="4000">
                <a:solidFill>
                  <a:schemeClr val="tx1"/>
                </a:solidFill>
              </a:defRPr>
            </a:lvl1pPr>
          </a:lstStyle>
          <a:p>
            <a:r>
              <a:rPr lang="en-US" dirty="0"/>
              <a:t>Click to add divider title</a:t>
            </a:r>
          </a:p>
        </p:txBody>
      </p:sp>
      <p:pic>
        <p:nvPicPr>
          <p:cNvPr id="5" name="Picture 4">
            <a:extLst>
              <a:ext uri="{FF2B5EF4-FFF2-40B4-BE49-F238E27FC236}">
                <a16:creationId xmlns:a16="http://schemas.microsoft.com/office/drawing/2014/main" id="{A43E2038-CC00-155F-8A24-AE9D3A85692F}"/>
              </a:ext>
            </a:extLst>
          </p:cNvPr>
          <p:cNvPicPr>
            <a:picLocks noChangeAspect="1"/>
          </p:cNvPicPr>
          <p:nvPr userDrawn="1"/>
        </p:nvPicPr>
        <p:blipFill>
          <a:blip r:embed="rId2"/>
          <a:stretch>
            <a:fillRect/>
          </a:stretch>
        </p:blipFill>
        <p:spPr>
          <a:xfrm rot="16200000">
            <a:off x="1010600" y="818200"/>
            <a:ext cx="6858000" cy="5221599"/>
          </a:xfrm>
          <a:prstGeom prst="rect">
            <a:avLst/>
          </a:prstGeom>
        </p:spPr>
      </p:pic>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F4124EB5-51FD-40CC-8D44-0DC571C5E665}"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236406410"/>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vider 4 - gradient 2">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1231D93-F448-189B-0481-564A24064BF8}"/>
              </a:ext>
            </a:extLst>
          </p:cNvPr>
          <p:cNvPicPr>
            <a:picLocks noChangeAspect="1"/>
          </p:cNvPicPr>
          <p:nvPr userDrawn="1"/>
        </p:nvPicPr>
        <p:blipFill>
          <a:blip r:embed="rId2"/>
          <a:stretch>
            <a:fillRect/>
          </a:stretch>
        </p:blipFill>
        <p:spPr>
          <a:xfrm rot="16200000">
            <a:off x="1010600" y="818200"/>
            <a:ext cx="6858000" cy="5221599"/>
          </a:xfrm>
          <a:prstGeom prst="rect">
            <a:avLst/>
          </a:prstGeom>
        </p:spPr>
      </p:pic>
      <p:sp>
        <p:nvSpPr>
          <p:cNvPr id="25" name="Picture Placeholder 24">
            <a:extLst>
              <a:ext uri="{FF2B5EF4-FFF2-40B4-BE49-F238E27FC236}">
                <a16:creationId xmlns:a16="http://schemas.microsoft.com/office/drawing/2014/main" id="{A4AB172D-1DAC-E1AC-7424-693B871FBA90}"/>
              </a:ext>
            </a:extLst>
          </p:cNvPr>
          <p:cNvSpPr>
            <a:spLocks noGrp="1"/>
          </p:cNvSpPr>
          <p:nvPr>
            <p:ph type="pic" sz="quarter" idx="23" hasCustomPrompt="1"/>
          </p:nvPr>
        </p:nvSpPr>
        <p:spPr>
          <a:xfrm>
            <a:off x="-1" y="1"/>
            <a:ext cx="7050305" cy="6857999"/>
          </a:xfrm>
          <a:custGeom>
            <a:avLst/>
            <a:gdLst>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4307988 w 12192000"/>
              <a:gd name="connsiteY4" fmla="*/ 6856286 h 6857999"/>
              <a:gd name="connsiteX5" fmla="*/ 7050400 w 12192000"/>
              <a:gd name="connsiteY5" fmla="*/ 2025542 h 6857999"/>
              <a:gd name="connsiteX6" fmla="*/ 7050313 w 12192000"/>
              <a:gd name="connsiteY6" fmla="*/ 2025622 h 6857999"/>
              <a:gd name="connsiteX7" fmla="*/ 5917127 w 12192000"/>
              <a:gd name="connsiteY7" fmla="*/ 0 h 6857999"/>
              <a:gd name="connsiteX8" fmla="*/ 12192000 w 12192000"/>
              <a:gd name="connsiteY8" fmla="*/ 0 h 6857999"/>
              <a:gd name="connsiteX9" fmla="*/ 12192000 w 12192000"/>
              <a:gd name="connsiteY9" fmla="*/ 6857999 h 6857999"/>
              <a:gd name="connsiteX10" fmla="*/ 0 w 12192000"/>
              <a:gd name="connsiteY10" fmla="*/ 6857999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5917127 w 12192000"/>
              <a:gd name="connsiteY6" fmla="*/ 0 h 6857999"/>
              <a:gd name="connsiteX7" fmla="*/ 12192000 w 12192000"/>
              <a:gd name="connsiteY7" fmla="*/ 0 h 6857999"/>
              <a:gd name="connsiteX8" fmla="*/ 12192000 w 12192000"/>
              <a:gd name="connsiteY8" fmla="*/ 6857999 h 6857999"/>
              <a:gd name="connsiteX9" fmla="*/ 0 w 12192000"/>
              <a:gd name="connsiteY9" fmla="*/ 6857999 h 6857999"/>
              <a:gd name="connsiteX10" fmla="*/ 0 w 12192000"/>
              <a:gd name="connsiteY10"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0 h 6857999"/>
              <a:gd name="connsiteX7" fmla="*/ 12192000 w 12192000"/>
              <a:gd name="connsiteY7" fmla="*/ 6857999 h 6857999"/>
              <a:gd name="connsiteX8" fmla="*/ 0 w 12192000"/>
              <a:gd name="connsiteY8" fmla="*/ 6857999 h 6857999"/>
              <a:gd name="connsiteX9" fmla="*/ 0 w 12192000"/>
              <a:gd name="connsiteY9"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6857999 h 6857999"/>
              <a:gd name="connsiteX7" fmla="*/ 0 w 12192000"/>
              <a:gd name="connsiteY7" fmla="*/ 6857999 h 6857999"/>
              <a:gd name="connsiteX8" fmla="*/ 0 w 12192000"/>
              <a:gd name="connsiteY8" fmla="*/ 0 h 6857999"/>
              <a:gd name="connsiteX0" fmla="*/ 0 w 12382010"/>
              <a:gd name="connsiteY0" fmla="*/ 0 h 6857999"/>
              <a:gd name="connsiteX1" fmla="*/ 4786422 w 12382010"/>
              <a:gd name="connsiteY1" fmla="*/ 0 h 6857999"/>
              <a:gd name="connsiteX2" fmla="*/ 7050305 w 12382010"/>
              <a:gd name="connsiteY2" fmla="*/ 2025630 h 6857999"/>
              <a:gd name="connsiteX3" fmla="*/ 1830747 w 12382010"/>
              <a:gd name="connsiteY3" fmla="*/ 6856286 h 6857999"/>
              <a:gd name="connsiteX4" fmla="*/ 7050400 w 12382010"/>
              <a:gd name="connsiteY4" fmla="*/ 2025542 h 6857999"/>
              <a:gd name="connsiteX5" fmla="*/ 12192000 w 12382010"/>
              <a:gd name="connsiteY5" fmla="*/ 6857999 h 6857999"/>
              <a:gd name="connsiteX6" fmla="*/ 0 w 12382010"/>
              <a:gd name="connsiteY6" fmla="*/ 6857999 h 6857999"/>
              <a:gd name="connsiteX7" fmla="*/ 0 w 12382010"/>
              <a:gd name="connsiteY7"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12192000 w 12192000"/>
              <a:gd name="connsiteY4" fmla="*/ 6857999 h 6857999"/>
              <a:gd name="connsiteX5" fmla="*/ 0 w 12192000"/>
              <a:gd name="connsiteY5" fmla="*/ 6857999 h 6857999"/>
              <a:gd name="connsiteX6" fmla="*/ 0 w 12192000"/>
              <a:gd name="connsiteY6" fmla="*/ 0 h 6857999"/>
              <a:gd name="connsiteX0" fmla="*/ 0 w 7050305"/>
              <a:gd name="connsiteY0" fmla="*/ 0 h 6857999"/>
              <a:gd name="connsiteX1" fmla="*/ 4786422 w 7050305"/>
              <a:gd name="connsiteY1" fmla="*/ 0 h 6857999"/>
              <a:gd name="connsiteX2" fmla="*/ 7050305 w 7050305"/>
              <a:gd name="connsiteY2" fmla="*/ 2025630 h 6857999"/>
              <a:gd name="connsiteX3" fmla="*/ 1830747 w 7050305"/>
              <a:gd name="connsiteY3" fmla="*/ 6856286 h 6857999"/>
              <a:gd name="connsiteX4" fmla="*/ 0 w 7050305"/>
              <a:gd name="connsiteY4" fmla="*/ 6857999 h 6857999"/>
              <a:gd name="connsiteX5" fmla="*/ 0 w 7050305"/>
              <a:gd name="connsiteY5"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50305" h="6857999">
                <a:moveTo>
                  <a:pt x="0" y="0"/>
                </a:moveTo>
                <a:lnTo>
                  <a:pt x="4786422" y="0"/>
                </a:lnTo>
                <a:lnTo>
                  <a:pt x="7050305" y="2025630"/>
                </a:lnTo>
                <a:lnTo>
                  <a:pt x="1830747" y="6856286"/>
                </a:lnTo>
                <a:lnTo>
                  <a:pt x="0" y="6857999"/>
                </a:lnTo>
                <a:lnTo>
                  <a:pt x="0" y="0"/>
                </a:lnTo>
                <a:close/>
              </a:path>
            </a:pathLst>
          </a:custGeom>
          <a:solidFill>
            <a:srgbClr val="ECECEB"/>
          </a:solidFill>
        </p:spPr>
        <p:txBody>
          <a:bodyPr wrap="square" lIns="457200" rIns="2743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6C725206-C539-4CD5-9A96-6A6EA4047699}"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7448603" y="1536250"/>
            <a:ext cx="4297680" cy="1107996"/>
          </a:xfrm>
        </p:spPr>
        <p:txBody>
          <a:bodyPr wrap="square" anchor="ctr">
            <a:spAutoFit/>
          </a:bodyPr>
          <a:lstStyle>
            <a:lvl1pPr>
              <a:defRPr sz="4000">
                <a:solidFill>
                  <a:schemeClr val="tx1"/>
                </a:solidFill>
              </a:defRPr>
            </a:lvl1pPr>
          </a:lstStyle>
          <a:p>
            <a:r>
              <a:rPr lang="en-US" dirty="0"/>
              <a:t>Click to add divider title</a:t>
            </a:r>
          </a:p>
        </p:txBody>
      </p:sp>
    </p:spTree>
    <p:extLst>
      <p:ext uri="{BB962C8B-B14F-4D97-AF65-F5344CB8AC3E}">
        <p14:creationId xmlns:p14="http://schemas.microsoft.com/office/powerpoint/2010/main" val="1820287847"/>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vider 4 - gradient 3">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EC6B776-428C-5C39-6B96-46437F782E11}"/>
              </a:ext>
            </a:extLst>
          </p:cNvPr>
          <p:cNvPicPr>
            <a:picLocks noChangeAspect="1"/>
          </p:cNvPicPr>
          <p:nvPr userDrawn="1"/>
        </p:nvPicPr>
        <p:blipFill>
          <a:blip r:embed="rId2"/>
          <a:stretch>
            <a:fillRect/>
          </a:stretch>
        </p:blipFill>
        <p:spPr>
          <a:xfrm rot="16200000">
            <a:off x="1010600" y="818200"/>
            <a:ext cx="6858000" cy="5221599"/>
          </a:xfrm>
          <a:prstGeom prst="rect">
            <a:avLst/>
          </a:prstGeom>
        </p:spPr>
      </p:pic>
      <p:sp>
        <p:nvSpPr>
          <p:cNvPr id="25" name="Picture Placeholder 24">
            <a:extLst>
              <a:ext uri="{FF2B5EF4-FFF2-40B4-BE49-F238E27FC236}">
                <a16:creationId xmlns:a16="http://schemas.microsoft.com/office/drawing/2014/main" id="{A4AB172D-1DAC-E1AC-7424-693B871FBA90}"/>
              </a:ext>
            </a:extLst>
          </p:cNvPr>
          <p:cNvSpPr>
            <a:spLocks noGrp="1"/>
          </p:cNvSpPr>
          <p:nvPr>
            <p:ph type="pic" sz="quarter" idx="23" hasCustomPrompt="1"/>
          </p:nvPr>
        </p:nvSpPr>
        <p:spPr>
          <a:xfrm>
            <a:off x="-1" y="1"/>
            <a:ext cx="7050305" cy="6857999"/>
          </a:xfrm>
          <a:custGeom>
            <a:avLst/>
            <a:gdLst>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4307988 w 12192000"/>
              <a:gd name="connsiteY4" fmla="*/ 6856286 h 6857999"/>
              <a:gd name="connsiteX5" fmla="*/ 7050400 w 12192000"/>
              <a:gd name="connsiteY5" fmla="*/ 2025542 h 6857999"/>
              <a:gd name="connsiteX6" fmla="*/ 7050313 w 12192000"/>
              <a:gd name="connsiteY6" fmla="*/ 2025622 h 6857999"/>
              <a:gd name="connsiteX7" fmla="*/ 5917127 w 12192000"/>
              <a:gd name="connsiteY7" fmla="*/ 0 h 6857999"/>
              <a:gd name="connsiteX8" fmla="*/ 12192000 w 12192000"/>
              <a:gd name="connsiteY8" fmla="*/ 0 h 6857999"/>
              <a:gd name="connsiteX9" fmla="*/ 12192000 w 12192000"/>
              <a:gd name="connsiteY9" fmla="*/ 6857999 h 6857999"/>
              <a:gd name="connsiteX10" fmla="*/ 0 w 12192000"/>
              <a:gd name="connsiteY10" fmla="*/ 6857999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5917127 w 12192000"/>
              <a:gd name="connsiteY6" fmla="*/ 0 h 6857999"/>
              <a:gd name="connsiteX7" fmla="*/ 12192000 w 12192000"/>
              <a:gd name="connsiteY7" fmla="*/ 0 h 6857999"/>
              <a:gd name="connsiteX8" fmla="*/ 12192000 w 12192000"/>
              <a:gd name="connsiteY8" fmla="*/ 6857999 h 6857999"/>
              <a:gd name="connsiteX9" fmla="*/ 0 w 12192000"/>
              <a:gd name="connsiteY9" fmla="*/ 6857999 h 6857999"/>
              <a:gd name="connsiteX10" fmla="*/ 0 w 12192000"/>
              <a:gd name="connsiteY10"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0 h 6857999"/>
              <a:gd name="connsiteX7" fmla="*/ 12192000 w 12192000"/>
              <a:gd name="connsiteY7" fmla="*/ 6857999 h 6857999"/>
              <a:gd name="connsiteX8" fmla="*/ 0 w 12192000"/>
              <a:gd name="connsiteY8" fmla="*/ 6857999 h 6857999"/>
              <a:gd name="connsiteX9" fmla="*/ 0 w 12192000"/>
              <a:gd name="connsiteY9"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6857999 h 6857999"/>
              <a:gd name="connsiteX7" fmla="*/ 0 w 12192000"/>
              <a:gd name="connsiteY7" fmla="*/ 6857999 h 6857999"/>
              <a:gd name="connsiteX8" fmla="*/ 0 w 12192000"/>
              <a:gd name="connsiteY8" fmla="*/ 0 h 6857999"/>
              <a:gd name="connsiteX0" fmla="*/ 0 w 12382010"/>
              <a:gd name="connsiteY0" fmla="*/ 0 h 6857999"/>
              <a:gd name="connsiteX1" fmla="*/ 4786422 w 12382010"/>
              <a:gd name="connsiteY1" fmla="*/ 0 h 6857999"/>
              <a:gd name="connsiteX2" fmla="*/ 7050305 w 12382010"/>
              <a:gd name="connsiteY2" fmla="*/ 2025630 h 6857999"/>
              <a:gd name="connsiteX3" fmla="*/ 1830747 w 12382010"/>
              <a:gd name="connsiteY3" fmla="*/ 6856286 h 6857999"/>
              <a:gd name="connsiteX4" fmla="*/ 7050400 w 12382010"/>
              <a:gd name="connsiteY4" fmla="*/ 2025542 h 6857999"/>
              <a:gd name="connsiteX5" fmla="*/ 12192000 w 12382010"/>
              <a:gd name="connsiteY5" fmla="*/ 6857999 h 6857999"/>
              <a:gd name="connsiteX6" fmla="*/ 0 w 12382010"/>
              <a:gd name="connsiteY6" fmla="*/ 6857999 h 6857999"/>
              <a:gd name="connsiteX7" fmla="*/ 0 w 12382010"/>
              <a:gd name="connsiteY7"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12192000 w 12192000"/>
              <a:gd name="connsiteY4" fmla="*/ 6857999 h 6857999"/>
              <a:gd name="connsiteX5" fmla="*/ 0 w 12192000"/>
              <a:gd name="connsiteY5" fmla="*/ 6857999 h 6857999"/>
              <a:gd name="connsiteX6" fmla="*/ 0 w 12192000"/>
              <a:gd name="connsiteY6" fmla="*/ 0 h 6857999"/>
              <a:gd name="connsiteX0" fmla="*/ 0 w 7050305"/>
              <a:gd name="connsiteY0" fmla="*/ 0 h 6857999"/>
              <a:gd name="connsiteX1" fmla="*/ 4786422 w 7050305"/>
              <a:gd name="connsiteY1" fmla="*/ 0 h 6857999"/>
              <a:gd name="connsiteX2" fmla="*/ 7050305 w 7050305"/>
              <a:gd name="connsiteY2" fmla="*/ 2025630 h 6857999"/>
              <a:gd name="connsiteX3" fmla="*/ 1830747 w 7050305"/>
              <a:gd name="connsiteY3" fmla="*/ 6856286 h 6857999"/>
              <a:gd name="connsiteX4" fmla="*/ 0 w 7050305"/>
              <a:gd name="connsiteY4" fmla="*/ 6857999 h 6857999"/>
              <a:gd name="connsiteX5" fmla="*/ 0 w 7050305"/>
              <a:gd name="connsiteY5"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50305" h="6857999">
                <a:moveTo>
                  <a:pt x="0" y="0"/>
                </a:moveTo>
                <a:lnTo>
                  <a:pt x="4786422" y="0"/>
                </a:lnTo>
                <a:lnTo>
                  <a:pt x="7050305" y="2025630"/>
                </a:lnTo>
                <a:lnTo>
                  <a:pt x="1830747" y="6856286"/>
                </a:lnTo>
                <a:lnTo>
                  <a:pt x="0" y="6857999"/>
                </a:lnTo>
                <a:lnTo>
                  <a:pt x="0" y="0"/>
                </a:lnTo>
                <a:close/>
              </a:path>
            </a:pathLst>
          </a:custGeom>
          <a:solidFill>
            <a:srgbClr val="ECECEB"/>
          </a:solidFill>
        </p:spPr>
        <p:txBody>
          <a:bodyPr wrap="square" lIns="457200" rIns="2743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609EE139-3B1D-4FC0-A0F3-A113B4CC045D}"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7448603" y="1536250"/>
            <a:ext cx="4297680" cy="1107996"/>
          </a:xfrm>
        </p:spPr>
        <p:txBody>
          <a:bodyPr wrap="square" anchor="ctr">
            <a:spAutoFit/>
          </a:bodyPr>
          <a:lstStyle>
            <a:lvl1pPr>
              <a:defRPr sz="4000">
                <a:solidFill>
                  <a:schemeClr val="tx1"/>
                </a:solidFill>
              </a:defRPr>
            </a:lvl1pPr>
          </a:lstStyle>
          <a:p>
            <a:r>
              <a:rPr lang="en-US" dirty="0"/>
              <a:t>Click to add divider title</a:t>
            </a:r>
          </a:p>
        </p:txBody>
      </p:sp>
    </p:spTree>
    <p:extLst>
      <p:ext uri="{BB962C8B-B14F-4D97-AF65-F5344CB8AC3E}">
        <p14:creationId xmlns:p14="http://schemas.microsoft.com/office/powerpoint/2010/main" val="227114782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Cover 1">
    <p:bg bwMode="auto">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8B373-B954-E6CF-C9C8-9AC20DDB2431}"/>
              </a:ext>
            </a:extLst>
          </p:cNvPr>
          <p:cNvSpPr>
            <a:spLocks noGrp="1"/>
          </p:cNvSpPr>
          <p:nvPr>
            <p:ph type="ctrTitle" hasCustomPrompt="1"/>
          </p:nvPr>
        </p:nvSpPr>
        <p:spPr bwMode="white">
          <a:xfrm>
            <a:off x="1005839" y="2936367"/>
            <a:ext cx="4023360" cy="997196"/>
          </a:xfrm>
        </p:spPr>
        <p:txBody>
          <a:bodyPr anchor="b"/>
          <a:lstStyle>
            <a:lvl1pPr algn="l">
              <a:defRPr sz="3600" b="1"/>
            </a:lvl1pPr>
          </a:lstStyle>
          <a:p>
            <a:r>
              <a:rPr lang="en-US" dirty="0"/>
              <a:t>Click to add title Arial 36pt bold</a:t>
            </a:r>
          </a:p>
        </p:txBody>
      </p:sp>
      <p:sp>
        <p:nvSpPr>
          <p:cNvPr id="3" name="Subtitle 2">
            <a:extLst>
              <a:ext uri="{FF2B5EF4-FFF2-40B4-BE49-F238E27FC236}">
                <a16:creationId xmlns:a16="http://schemas.microsoft.com/office/drawing/2014/main" id="{0C972F9C-09A7-DBD8-2D67-0D748097DF24}"/>
              </a:ext>
            </a:extLst>
          </p:cNvPr>
          <p:cNvSpPr>
            <a:spLocks noGrp="1"/>
          </p:cNvSpPr>
          <p:nvPr>
            <p:ph type="subTitle" idx="1" hasCustomPrompt="1"/>
          </p:nvPr>
        </p:nvSpPr>
        <p:spPr bwMode="white">
          <a:xfrm>
            <a:off x="1005839" y="4187952"/>
            <a:ext cx="4023360" cy="332399"/>
          </a:xfrm>
        </p:spPr>
        <p:txBody>
          <a:bodyPr>
            <a:spAutoFit/>
          </a:bodyPr>
          <a:lstStyle>
            <a:lvl1pPr marL="0" indent="0" algn="l">
              <a:lnSpc>
                <a:spcPct val="90000"/>
              </a:lnSpc>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6" name="Text Placeholder 15">
            <a:extLst>
              <a:ext uri="{FF2B5EF4-FFF2-40B4-BE49-F238E27FC236}">
                <a16:creationId xmlns:a16="http://schemas.microsoft.com/office/drawing/2014/main" id="{368BAD18-89D3-751D-5AD5-9D192969E4B8}"/>
              </a:ext>
            </a:extLst>
          </p:cNvPr>
          <p:cNvSpPr>
            <a:spLocks noGrp="1"/>
          </p:cNvSpPr>
          <p:nvPr>
            <p:ph type="body" sz="quarter" idx="13" hasCustomPrompt="1"/>
          </p:nvPr>
        </p:nvSpPr>
        <p:spPr bwMode="white">
          <a:xfrm>
            <a:off x="1005840" y="5221923"/>
            <a:ext cx="4023360" cy="187359"/>
          </a:xfrm>
        </p:spPr>
        <p:txBody>
          <a:bodyPr>
            <a:spAutoFit/>
          </a:bodyPr>
          <a:lstStyle>
            <a:lvl1pPr marL="0" indent="0">
              <a:buNone/>
              <a:defRPr sz="1200"/>
            </a:lvl1pPr>
          </a:lstStyle>
          <a:p>
            <a:pPr lvl="0"/>
            <a:r>
              <a:rPr lang="en-US" dirty="0"/>
              <a:t>Click to add date</a:t>
            </a:r>
          </a:p>
        </p:txBody>
      </p:sp>
      <p:pic>
        <p:nvPicPr>
          <p:cNvPr id="5" name="Cognizant Logo_rgb_rev_2023">
            <a:extLst>
              <a:ext uri="{FF2B5EF4-FFF2-40B4-BE49-F238E27FC236}">
                <a16:creationId xmlns:a16="http://schemas.microsoft.com/office/drawing/2014/main" id="{6D31EA89-5C1D-DE6B-0A5E-E426A85A669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7141" y="534665"/>
            <a:ext cx="1783080" cy="312988"/>
          </a:xfrm>
          <a:prstGeom prst="rect">
            <a:avLst/>
          </a:prstGeom>
        </p:spPr>
      </p:pic>
      <p:sp>
        <p:nvSpPr>
          <p:cNvPr id="4" name="Date Placeholder 3">
            <a:extLst>
              <a:ext uri="{FF2B5EF4-FFF2-40B4-BE49-F238E27FC236}">
                <a16:creationId xmlns:a16="http://schemas.microsoft.com/office/drawing/2014/main" id="{F704D708-80D4-E81A-396C-38F535D61CAA}"/>
              </a:ext>
            </a:extLst>
          </p:cNvPr>
          <p:cNvSpPr>
            <a:spLocks noGrp="1"/>
          </p:cNvSpPr>
          <p:nvPr>
            <p:ph type="dt" sz="half" idx="14"/>
          </p:nvPr>
        </p:nvSpPr>
        <p:spPr bwMode="white"/>
        <p:txBody>
          <a:bodyPr/>
          <a:lstStyle/>
          <a:p>
            <a:fld id="{C654E610-DB42-4088-BCAC-33270A5A4A3B}" type="datetime1">
              <a:rPr lang="en-US" smtClean="0"/>
              <a:t>6/5/2025</a:t>
            </a:fld>
            <a:endParaRPr lang="en-US" dirty="0"/>
          </a:p>
        </p:txBody>
      </p:sp>
      <p:sp>
        <p:nvSpPr>
          <p:cNvPr id="6" name="Footer Placeholder 5">
            <a:extLst>
              <a:ext uri="{FF2B5EF4-FFF2-40B4-BE49-F238E27FC236}">
                <a16:creationId xmlns:a16="http://schemas.microsoft.com/office/drawing/2014/main" id="{A7F602FB-08B6-9224-2ED9-82E1EB902A97}"/>
              </a:ext>
            </a:extLst>
          </p:cNvPr>
          <p:cNvSpPr>
            <a:spLocks noGrp="1"/>
          </p:cNvSpPr>
          <p:nvPr>
            <p:ph type="ftr" sz="quarter" idx="15"/>
          </p:nvPr>
        </p:nvSpPr>
        <p:spPr bwMode="white">
          <a:xfrm>
            <a:off x="1005840" y="6400800"/>
            <a:ext cx="1371600" cy="228600"/>
          </a:xfrm>
        </p:spPr>
        <p:txBody>
          <a:bodyPr/>
          <a:lstStyle/>
          <a:p>
            <a:r>
              <a:rPr lang="en-US"/>
              <a:t>© 2025–2027 Cognizant | Private</a:t>
            </a:r>
            <a:endParaRPr lang="en-US" dirty="0"/>
          </a:p>
        </p:txBody>
      </p:sp>
      <p:sp>
        <p:nvSpPr>
          <p:cNvPr id="12" name="Slide Number Placeholder 11">
            <a:extLst>
              <a:ext uri="{FF2B5EF4-FFF2-40B4-BE49-F238E27FC236}">
                <a16:creationId xmlns:a16="http://schemas.microsoft.com/office/drawing/2014/main" id="{C08A7654-3A43-87A9-ABBA-350B88EB467E}"/>
              </a:ext>
            </a:extLst>
          </p:cNvPr>
          <p:cNvSpPr>
            <a:spLocks noGrp="1"/>
          </p:cNvSpPr>
          <p:nvPr>
            <p:ph type="sldNum" sz="quarter" idx="16"/>
          </p:nvPr>
        </p:nvSpPr>
        <p:spPr bwMode="white"/>
        <p:txBody>
          <a:bodyPr/>
          <a:lstStyle/>
          <a:p>
            <a:fld id="{38826FC0-333C-E549-9FA3-0EE43DF298A3}" type="slidenum">
              <a:rPr lang="en-US" smtClean="0"/>
              <a:pPr/>
              <a:t>‹#›</a:t>
            </a:fld>
            <a:endParaRPr lang="en-US" dirty="0"/>
          </a:p>
        </p:txBody>
      </p:sp>
      <p:pic>
        <p:nvPicPr>
          <p:cNvPr id="14" name="Picture 13">
            <a:extLst>
              <a:ext uri="{FF2B5EF4-FFF2-40B4-BE49-F238E27FC236}">
                <a16:creationId xmlns:a16="http://schemas.microsoft.com/office/drawing/2014/main" id="{D0F03245-CDE7-48AA-BD1B-F0D6935521F6}"/>
              </a:ext>
            </a:extLst>
          </p:cNvPr>
          <p:cNvPicPr>
            <a:picLocks noChangeAspect="1"/>
          </p:cNvPicPr>
          <p:nvPr/>
        </p:nvPicPr>
        <p:blipFill rotWithShape="1">
          <a:blip r:embed="rId4">
            <a:alphaModFix/>
          </a:blip>
          <a:srcRect l="-2" r="-9" b="23"/>
          <a:stretch/>
        </p:blipFill>
        <p:spPr>
          <a:xfrm>
            <a:off x="5221960" y="-2"/>
            <a:ext cx="6970040" cy="6858002"/>
          </a:xfrm>
          <a:prstGeom prst="rect">
            <a:avLst/>
          </a:prstGeom>
        </p:spPr>
      </p:pic>
    </p:spTree>
    <p:extLst>
      <p:ext uri="{BB962C8B-B14F-4D97-AF65-F5344CB8AC3E}">
        <p14:creationId xmlns:p14="http://schemas.microsoft.com/office/powerpoint/2010/main" val="8384312"/>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 5 - gradient 1">
    <p:bg>
      <p:bgRef idx="1001">
        <a:schemeClr val="bg1"/>
      </p:bgRef>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A000023D-E955-5182-3282-0810B76F4603}"/>
              </a:ext>
            </a:extLst>
          </p:cNvPr>
          <p:cNvPicPr>
            <a:picLocks noChangeAspect="1"/>
          </p:cNvPicPr>
          <p:nvPr userDrawn="1"/>
        </p:nvPicPr>
        <p:blipFill>
          <a:blip r:embed="rId2"/>
          <a:stretch>
            <a:fillRect/>
          </a:stretch>
        </p:blipFill>
        <p:spPr>
          <a:xfrm>
            <a:off x="0" y="0"/>
            <a:ext cx="8749885" cy="6400800"/>
          </a:xfrm>
          <a:prstGeom prst="rect">
            <a:avLst/>
          </a:prstGeom>
        </p:spPr>
      </p:pic>
      <p:sp>
        <p:nvSpPr>
          <p:cNvPr id="43" name="Picture Placeholder 42">
            <a:extLst>
              <a:ext uri="{FF2B5EF4-FFF2-40B4-BE49-F238E27FC236}">
                <a16:creationId xmlns:a16="http://schemas.microsoft.com/office/drawing/2014/main" id="{EC842FEB-95BB-4FB4-3FA3-1E474B85B1F9}"/>
              </a:ext>
            </a:extLst>
          </p:cNvPr>
          <p:cNvSpPr>
            <a:spLocks noGrp="1"/>
          </p:cNvSpPr>
          <p:nvPr>
            <p:ph type="pic" sz="quarter" idx="22" hasCustomPrompt="1"/>
          </p:nvPr>
        </p:nvSpPr>
        <p:spPr>
          <a:xfrm>
            <a:off x="0" y="0"/>
            <a:ext cx="5706399" cy="6401387"/>
          </a:xfrm>
          <a:custGeom>
            <a:avLst/>
            <a:gdLst>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2377440 w 5706399"/>
              <a:gd name="connsiteY13" fmla="*/ 319372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5706399 w 5706399"/>
              <a:gd name="connsiteY13"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936746 h 6392243"/>
              <a:gd name="connsiteX10" fmla="*/ 0 w 5706399"/>
              <a:gd name="connsiteY10" fmla="*/ 1 h 6392243"/>
              <a:gd name="connsiteX11" fmla="*/ 2377440 w 5706399"/>
              <a:gd name="connsiteY11" fmla="*/ 1 h 6392243"/>
              <a:gd name="connsiteX12" fmla="*/ 5706399 w 5706399"/>
              <a:gd name="connsiteY12"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2377440 w 5706399"/>
              <a:gd name="connsiteY10" fmla="*/ 1 h 6392243"/>
              <a:gd name="connsiteX11" fmla="*/ 5706399 w 5706399"/>
              <a:gd name="connsiteY11"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5706399 w 5706399"/>
              <a:gd name="connsiteY10" fmla="*/ 0 h 639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6399" h="6392243">
                <a:moveTo>
                  <a:pt x="2035486" y="6392186"/>
                </a:moveTo>
                <a:lnTo>
                  <a:pt x="2035518" y="6392243"/>
                </a:lnTo>
                <a:cubicBezTo>
                  <a:pt x="2035502" y="6392229"/>
                  <a:pt x="2035487" y="6392215"/>
                  <a:pt x="2035471" y="6392201"/>
                </a:cubicBezTo>
                <a:lnTo>
                  <a:pt x="2035426" y="6392243"/>
                </a:lnTo>
                <a:cubicBezTo>
                  <a:pt x="2035436" y="6392226"/>
                  <a:pt x="2035446" y="6392210"/>
                  <a:pt x="2035456" y="6392193"/>
                </a:cubicBezTo>
                <a:cubicBezTo>
                  <a:pt x="2035466" y="6392191"/>
                  <a:pt x="2035476" y="6392188"/>
                  <a:pt x="2035486" y="6392186"/>
                </a:cubicBezTo>
                <a:close/>
                <a:moveTo>
                  <a:pt x="5706399" y="0"/>
                </a:moveTo>
                <a:lnTo>
                  <a:pt x="2035473" y="6392162"/>
                </a:lnTo>
                <a:lnTo>
                  <a:pt x="0" y="2725968"/>
                </a:lnTo>
                <a:lnTo>
                  <a:pt x="0" y="1"/>
                </a:lnTo>
                <a:lnTo>
                  <a:pt x="5706399" y="0"/>
                </a:lnTo>
                <a:close/>
              </a:path>
            </a:pathLst>
          </a:custGeom>
          <a:solidFill>
            <a:srgbClr val="ECECEB"/>
          </a:solidFill>
        </p:spPr>
        <p:txBody>
          <a:bodyPr wrap="square" rIns="7315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black"/>
        <p:txBody>
          <a:bodyPr/>
          <a:lstStyle/>
          <a:p>
            <a:fld id="{3EAF8B40-B29E-414A-9231-017F753B963C}"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black">
          <a:xfrm>
            <a:off x="1005840" y="6400800"/>
            <a:ext cx="1371600" cy="228600"/>
          </a:xfrm>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black"/>
        <p:txBody>
          <a:bodyPr/>
          <a:lstStyle/>
          <a:p>
            <a:fld id="{38826FC0-333C-E549-9FA3-0EE43DF298A3}" type="slidenum">
              <a:rPr lang="en-US" smtClean="0"/>
              <a:pPr/>
              <a:t>‹#›</a:t>
            </a:fld>
            <a:endParaRPr lang="en-US" dirty="0"/>
          </a:p>
        </p:txBody>
      </p:sp>
      <p:sp>
        <p:nvSpPr>
          <p:cNvPr id="44" name="Title 43">
            <a:extLst>
              <a:ext uri="{FF2B5EF4-FFF2-40B4-BE49-F238E27FC236}">
                <a16:creationId xmlns:a16="http://schemas.microsoft.com/office/drawing/2014/main" id="{B01F0658-A406-0A81-8740-42D0296493A0}"/>
              </a:ext>
            </a:extLst>
          </p:cNvPr>
          <p:cNvSpPr>
            <a:spLocks noGrp="1"/>
          </p:cNvSpPr>
          <p:nvPr>
            <p:ph type="title" hasCustomPrompt="1"/>
          </p:nvPr>
        </p:nvSpPr>
        <p:spPr>
          <a:xfrm>
            <a:off x="6107207" y="3429001"/>
            <a:ext cx="5627594" cy="1107996"/>
          </a:xfrm>
        </p:spPr>
        <p:txBody>
          <a:bodyPr>
            <a:spAutoFit/>
          </a:bodyPr>
          <a:lstStyle>
            <a:lvl1pPr>
              <a:defRPr sz="4000"/>
            </a:lvl1pPr>
          </a:lstStyle>
          <a:p>
            <a:r>
              <a:rPr lang="en-US" dirty="0"/>
              <a:t>Click to edit </a:t>
            </a:r>
            <a:br>
              <a:rPr lang="en-US" dirty="0"/>
            </a:br>
            <a:r>
              <a:rPr lang="en-US" dirty="0"/>
              <a:t>divider title</a:t>
            </a:r>
          </a:p>
        </p:txBody>
      </p:sp>
    </p:spTree>
    <p:extLst>
      <p:ext uri="{BB962C8B-B14F-4D97-AF65-F5344CB8AC3E}">
        <p14:creationId xmlns:p14="http://schemas.microsoft.com/office/powerpoint/2010/main" val="2026314163"/>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vider 5 - gradient 2">
    <p:bg>
      <p:bgRef idx="1001">
        <a:schemeClr val="bg1"/>
      </p:bgRef>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2409E97D-0361-7DD7-5A21-A33316BCCCD6}"/>
              </a:ext>
            </a:extLst>
          </p:cNvPr>
          <p:cNvPicPr>
            <a:picLocks noChangeAspect="1"/>
          </p:cNvPicPr>
          <p:nvPr userDrawn="1"/>
        </p:nvPicPr>
        <p:blipFill>
          <a:blip r:embed="rId2"/>
          <a:stretch>
            <a:fillRect/>
          </a:stretch>
        </p:blipFill>
        <p:spPr>
          <a:xfrm>
            <a:off x="0" y="0"/>
            <a:ext cx="8749885" cy="6400800"/>
          </a:xfrm>
          <a:prstGeom prst="rect">
            <a:avLst/>
          </a:prstGeom>
        </p:spPr>
      </p:pic>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black"/>
        <p:txBody>
          <a:bodyPr/>
          <a:lstStyle/>
          <a:p>
            <a:fld id="{9D2A95BB-6B24-408C-A56B-816E9D0158BB}"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black">
          <a:xfrm>
            <a:off x="1005840" y="6400800"/>
            <a:ext cx="1371600" cy="228600"/>
          </a:xfrm>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black"/>
        <p:txBody>
          <a:bodyPr/>
          <a:lstStyle/>
          <a:p>
            <a:fld id="{38826FC0-333C-E549-9FA3-0EE43DF298A3}" type="slidenum">
              <a:rPr lang="en-US" smtClean="0"/>
              <a:pPr/>
              <a:t>‹#›</a:t>
            </a:fld>
            <a:endParaRPr lang="en-US" dirty="0"/>
          </a:p>
        </p:txBody>
      </p:sp>
      <p:sp>
        <p:nvSpPr>
          <p:cNvPr id="2" name="Picture Placeholder 1">
            <a:extLst>
              <a:ext uri="{FF2B5EF4-FFF2-40B4-BE49-F238E27FC236}">
                <a16:creationId xmlns:a16="http://schemas.microsoft.com/office/drawing/2014/main" id="{C783E89B-070C-A8F7-620B-402672D863BE}"/>
              </a:ext>
            </a:extLst>
          </p:cNvPr>
          <p:cNvSpPr>
            <a:spLocks noGrp="1"/>
          </p:cNvSpPr>
          <p:nvPr>
            <p:ph type="pic" sz="quarter" idx="22" hasCustomPrompt="1"/>
          </p:nvPr>
        </p:nvSpPr>
        <p:spPr>
          <a:xfrm>
            <a:off x="0" y="0"/>
            <a:ext cx="5706399" cy="6401387"/>
          </a:xfrm>
          <a:custGeom>
            <a:avLst/>
            <a:gdLst>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2377440 w 5706399"/>
              <a:gd name="connsiteY13" fmla="*/ 319372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5706399 w 5706399"/>
              <a:gd name="connsiteY13"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936746 h 6392243"/>
              <a:gd name="connsiteX10" fmla="*/ 0 w 5706399"/>
              <a:gd name="connsiteY10" fmla="*/ 1 h 6392243"/>
              <a:gd name="connsiteX11" fmla="*/ 2377440 w 5706399"/>
              <a:gd name="connsiteY11" fmla="*/ 1 h 6392243"/>
              <a:gd name="connsiteX12" fmla="*/ 5706399 w 5706399"/>
              <a:gd name="connsiteY12"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2377440 w 5706399"/>
              <a:gd name="connsiteY10" fmla="*/ 1 h 6392243"/>
              <a:gd name="connsiteX11" fmla="*/ 5706399 w 5706399"/>
              <a:gd name="connsiteY11"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5706399 w 5706399"/>
              <a:gd name="connsiteY10" fmla="*/ 0 h 639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6399" h="6392243">
                <a:moveTo>
                  <a:pt x="2035486" y="6392186"/>
                </a:moveTo>
                <a:lnTo>
                  <a:pt x="2035518" y="6392243"/>
                </a:lnTo>
                <a:cubicBezTo>
                  <a:pt x="2035502" y="6392229"/>
                  <a:pt x="2035487" y="6392215"/>
                  <a:pt x="2035471" y="6392201"/>
                </a:cubicBezTo>
                <a:lnTo>
                  <a:pt x="2035426" y="6392243"/>
                </a:lnTo>
                <a:cubicBezTo>
                  <a:pt x="2035436" y="6392226"/>
                  <a:pt x="2035446" y="6392210"/>
                  <a:pt x="2035456" y="6392193"/>
                </a:cubicBezTo>
                <a:cubicBezTo>
                  <a:pt x="2035466" y="6392191"/>
                  <a:pt x="2035476" y="6392188"/>
                  <a:pt x="2035486" y="6392186"/>
                </a:cubicBezTo>
                <a:close/>
                <a:moveTo>
                  <a:pt x="5706399" y="0"/>
                </a:moveTo>
                <a:lnTo>
                  <a:pt x="2035473" y="6392162"/>
                </a:lnTo>
                <a:lnTo>
                  <a:pt x="0" y="2725968"/>
                </a:lnTo>
                <a:lnTo>
                  <a:pt x="0" y="1"/>
                </a:lnTo>
                <a:lnTo>
                  <a:pt x="5706399" y="0"/>
                </a:lnTo>
                <a:close/>
              </a:path>
            </a:pathLst>
          </a:custGeom>
          <a:solidFill>
            <a:srgbClr val="ECECEB"/>
          </a:solidFill>
        </p:spPr>
        <p:txBody>
          <a:bodyPr wrap="square" rIns="7315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3" name="Title 43">
            <a:extLst>
              <a:ext uri="{FF2B5EF4-FFF2-40B4-BE49-F238E27FC236}">
                <a16:creationId xmlns:a16="http://schemas.microsoft.com/office/drawing/2014/main" id="{6F701354-590A-2F87-01D8-E966A92E9AC2}"/>
              </a:ext>
            </a:extLst>
          </p:cNvPr>
          <p:cNvSpPr>
            <a:spLocks noGrp="1"/>
          </p:cNvSpPr>
          <p:nvPr>
            <p:ph type="title" hasCustomPrompt="1"/>
          </p:nvPr>
        </p:nvSpPr>
        <p:spPr>
          <a:xfrm>
            <a:off x="6107207" y="3429001"/>
            <a:ext cx="5627594" cy="1107996"/>
          </a:xfrm>
        </p:spPr>
        <p:txBody>
          <a:bodyPr>
            <a:spAutoFit/>
          </a:bodyPr>
          <a:lstStyle>
            <a:lvl1pPr>
              <a:defRPr sz="4000"/>
            </a:lvl1pPr>
          </a:lstStyle>
          <a:p>
            <a:r>
              <a:rPr lang="en-US" dirty="0"/>
              <a:t>Click to edit </a:t>
            </a:r>
            <a:br>
              <a:rPr lang="en-US" dirty="0"/>
            </a:br>
            <a:r>
              <a:rPr lang="en-US" dirty="0"/>
              <a:t>divider title</a:t>
            </a:r>
          </a:p>
        </p:txBody>
      </p:sp>
    </p:spTree>
    <p:extLst>
      <p:ext uri="{BB962C8B-B14F-4D97-AF65-F5344CB8AC3E}">
        <p14:creationId xmlns:p14="http://schemas.microsoft.com/office/powerpoint/2010/main" val="1429952451"/>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vider 5 - gradient 3">
    <p:bg>
      <p:bgRef idx="1001">
        <a:schemeClr val="bg1"/>
      </p:bgRef>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4C4F196-D7A9-ED2E-C141-813614D36A3A}"/>
              </a:ext>
            </a:extLst>
          </p:cNvPr>
          <p:cNvPicPr>
            <a:picLocks noChangeAspect="1"/>
          </p:cNvPicPr>
          <p:nvPr userDrawn="1"/>
        </p:nvPicPr>
        <p:blipFill>
          <a:blip r:embed="rId2"/>
          <a:stretch>
            <a:fillRect/>
          </a:stretch>
        </p:blipFill>
        <p:spPr>
          <a:xfrm>
            <a:off x="0" y="0"/>
            <a:ext cx="8749885" cy="6400800"/>
          </a:xfrm>
          <a:prstGeom prst="rect">
            <a:avLst/>
          </a:prstGeom>
        </p:spPr>
      </p:pic>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black"/>
        <p:txBody>
          <a:bodyPr/>
          <a:lstStyle/>
          <a:p>
            <a:fld id="{8C4B3C08-E32E-46A6-9940-C674B78126A2}"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black">
          <a:xfrm>
            <a:off x="1005840" y="6400800"/>
            <a:ext cx="1371600" cy="228600"/>
          </a:xfrm>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black"/>
        <p:txBody>
          <a:bodyPr/>
          <a:lstStyle/>
          <a:p>
            <a:fld id="{38826FC0-333C-E549-9FA3-0EE43DF298A3}" type="slidenum">
              <a:rPr lang="en-US" smtClean="0"/>
              <a:pPr/>
              <a:t>‹#›</a:t>
            </a:fld>
            <a:endParaRPr lang="en-US" dirty="0"/>
          </a:p>
        </p:txBody>
      </p:sp>
      <p:sp>
        <p:nvSpPr>
          <p:cNvPr id="2" name="Picture Placeholder 1">
            <a:extLst>
              <a:ext uri="{FF2B5EF4-FFF2-40B4-BE49-F238E27FC236}">
                <a16:creationId xmlns:a16="http://schemas.microsoft.com/office/drawing/2014/main" id="{4C31AD8D-BE37-52EE-F12C-2DD4458EFD1C}"/>
              </a:ext>
            </a:extLst>
          </p:cNvPr>
          <p:cNvSpPr>
            <a:spLocks noGrp="1"/>
          </p:cNvSpPr>
          <p:nvPr>
            <p:ph type="pic" sz="quarter" idx="22" hasCustomPrompt="1"/>
          </p:nvPr>
        </p:nvSpPr>
        <p:spPr>
          <a:xfrm>
            <a:off x="0" y="0"/>
            <a:ext cx="5706399" cy="6401387"/>
          </a:xfrm>
          <a:custGeom>
            <a:avLst/>
            <a:gdLst>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2377440 w 5706399"/>
              <a:gd name="connsiteY13" fmla="*/ 319372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5706399 w 5706399"/>
              <a:gd name="connsiteY13"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936746 h 6392243"/>
              <a:gd name="connsiteX10" fmla="*/ 0 w 5706399"/>
              <a:gd name="connsiteY10" fmla="*/ 1 h 6392243"/>
              <a:gd name="connsiteX11" fmla="*/ 2377440 w 5706399"/>
              <a:gd name="connsiteY11" fmla="*/ 1 h 6392243"/>
              <a:gd name="connsiteX12" fmla="*/ 5706399 w 5706399"/>
              <a:gd name="connsiteY12"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2377440 w 5706399"/>
              <a:gd name="connsiteY10" fmla="*/ 1 h 6392243"/>
              <a:gd name="connsiteX11" fmla="*/ 5706399 w 5706399"/>
              <a:gd name="connsiteY11"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5706399 w 5706399"/>
              <a:gd name="connsiteY10" fmla="*/ 0 h 639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6399" h="6392243">
                <a:moveTo>
                  <a:pt x="2035486" y="6392186"/>
                </a:moveTo>
                <a:lnTo>
                  <a:pt x="2035518" y="6392243"/>
                </a:lnTo>
                <a:cubicBezTo>
                  <a:pt x="2035502" y="6392229"/>
                  <a:pt x="2035487" y="6392215"/>
                  <a:pt x="2035471" y="6392201"/>
                </a:cubicBezTo>
                <a:lnTo>
                  <a:pt x="2035426" y="6392243"/>
                </a:lnTo>
                <a:cubicBezTo>
                  <a:pt x="2035436" y="6392226"/>
                  <a:pt x="2035446" y="6392210"/>
                  <a:pt x="2035456" y="6392193"/>
                </a:cubicBezTo>
                <a:cubicBezTo>
                  <a:pt x="2035466" y="6392191"/>
                  <a:pt x="2035476" y="6392188"/>
                  <a:pt x="2035486" y="6392186"/>
                </a:cubicBezTo>
                <a:close/>
                <a:moveTo>
                  <a:pt x="5706399" y="0"/>
                </a:moveTo>
                <a:lnTo>
                  <a:pt x="2035473" y="6392162"/>
                </a:lnTo>
                <a:lnTo>
                  <a:pt x="0" y="2725968"/>
                </a:lnTo>
                <a:lnTo>
                  <a:pt x="0" y="1"/>
                </a:lnTo>
                <a:lnTo>
                  <a:pt x="5706399" y="0"/>
                </a:lnTo>
                <a:close/>
              </a:path>
            </a:pathLst>
          </a:custGeom>
          <a:solidFill>
            <a:srgbClr val="ECECEB"/>
          </a:solidFill>
        </p:spPr>
        <p:txBody>
          <a:bodyPr wrap="square" rIns="7315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3" name="Title 43">
            <a:extLst>
              <a:ext uri="{FF2B5EF4-FFF2-40B4-BE49-F238E27FC236}">
                <a16:creationId xmlns:a16="http://schemas.microsoft.com/office/drawing/2014/main" id="{142A0D92-C0EF-2935-ECF6-3D38467DA7E3}"/>
              </a:ext>
            </a:extLst>
          </p:cNvPr>
          <p:cNvSpPr>
            <a:spLocks noGrp="1"/>
          </p:cNvSpPr>
          <p:nvPr>
            <p:ph type="title" hasCustomPrompt="1"/>
          </p:nvPr>
        </p:nvSpPr>
        <p:spPr>
          <a:xfrm>
            <a:off x="6107207" y="3429001"/>
            <a:ext cx="5627594" cy="1107996"/>
          </a:xfrm>
        </p:spPr>
        <p:txBody>
          <a:bodyPr>
            <a:spAutoFit/>
          </a:bodyPr>
          <a:lstStyle>
            <a:lvl1pPr>
              <a:defRPr sz="4000"/>
            </a:lvl1pPr>
          </a:lstStyle>
          <a:p>
            <a:r>
              <a:rPr lang="en-US" dirty="0"/>
              <a:t>Click to edit </a:t>
            </a:r>
            <a:br>
              <a:rPr lang="en-US" dirty="0"/>
            </a:br>
            <a:r>
              <a:rPr lang="en-US" dirty="0"/>
              <a:t>divider title</a:t>
            </a:r>
          </a:p>
        </p:txBody>
      </p:sp>
    </p:spTree>
    <p:extLst>
      <p:ext uri="{BB962C8B-B14F-4D97-AF65-F5344CB8AC3E}">
        <p14:creationId xmlns:p14="http://schemas.microsoft.com/office/powerpoint/2010/main" val="3167360719"/>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ontent">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951966" y="2407183"/>
            <a:ext cx="10288073"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CONTENT</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984837384"/>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9" name="Date Placeholder 8">
            <a:extLst>
              <a:ext uri="{FF2B5EF4-FFF2-40B4-BE49-F238E27FC236}">
                <a16:creationId xmlns:a16="http://schemas.microsoft.com/office/drawing/2014/main" id="{3DA6F676-1432-9BD5-293D-3B121AF2F0B9}"/>
              </a:ext>
            </a:extLst>
          </p:cNvPr>
          <p:cNvSpPr>
            <a:spLocks noGrp="1"/>
          </p:cNvSpPr>
          <p:nvPr>
            <p:ph type="dt" sz="half" idx="10"/>
          </p:nvPr>
        </p:nvSpPr>
        <p:spPr/>
        <p:txBody>
          <a:bodyPr/>
          <a:lstStyle/>
          <a:p>
            <a:fld id="{BAA707EB-F149-4F65-A059-3E9202505DFA}" type="datetime1">
              <a:rPr lang="en-US" smtClean="0"/>
              <a:t>6/5/2025</a:t>
            </a:fld>
            <a:endParaRPr lang="en-US" dirty="0"/>
          </a:p>
        </p:txBody>
      </p:sp>
      <p:sp>
        <p:nvSpPr>
          <p:cNvPr id="10" name="Footer Placeholder 9">
            <a:extLst>
              <a:ext uri="{FF2B5EF4-FFF2-40B4-BE49-F238E27FC236}">
                <a16:creationId xmlns:a16="http://schemas.microsoft.com/office/drawing/2014/main" id="{B0C8C277-B1F1-8DA5-6AF5-ACB3ECF2B2EC}"/>
              </a:ext>
            </a:extLst>
          </p:cNvPr>
          <p:cNvSpPr>
            <a:spLocks noGrp="1"/>
          </p:cNvSpPr>
          <p:nvPr>
            <p:ph type="ftr" sz="quarter" idx="11"/>
          </p:nvPr>
        </p:nvSpPr>
        <p:spPr/>
        <p:txBody>
          <a:bodyPr/>
          <a:lstStyle/>
          <a:p>
            <a:r>
              <a:rPr lang="en-US"/>
              <a:t>© 2025–2027 Cognizant | Private</a:t>
            </a:r>
            <a:endParaRPr lang="en-US" dirty="0"/>
          </a:p>
        </p:txBody>
      </p:sp>
      <p:sp>
        <p:nvSpPr>
          <p:cNvPr id="11" name="Slide Number Placeholder 10">
            <a:extLst>
              <a:ext uri="{FF2B5EF4-FFF2-40B4-BE49-F238E27FC236}">
                <a16:creationId xmlns:a16="http://schemas.microsoft.com/office/drawing/2014/main" id="{80F779E1-4E24-F611-3CF0-B2C64B13509B}"/>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1541436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uper head, sub head, footnote - Super head, sub head, footnote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457200" y="1447800"/>
            <a:ext cx="7518400" cy="42976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7">
            <a:extLst>
              <a:ext uri="{FF2B5EF4-FFF2-40B4-BE49-F238E27FC236}">
                <a16:creationId xmlns:a16="http://schemas.microsoft.com/office/drawing/2014/main" id="{EDCB0FDA-E923-182E-F7E1-D663EE4D60C4}"/>
              </a:ext>
            </a:extLst>
          </p:cNvPr>
          <p:cNvSpPr>
            <a:spLocks noGrp="1"/>
          </p:cNvSpPr>
          <p:nvPr>
            <p:ph type="body" sz="quarter" idx="14" hasCustomPrompt="1"/>
          </p:nvPr>
        </p:nvSpPr>
        <p:spPr>
          <a:xfrm>
            <a:off x="457200" y="228600"/>
            <a:ext cx="11277600" cy="163956"/>
          </a:xfrm>
        </p:spPr>
        <p:txBody>
          <a:bodyPr anchor="b">
            <a:spAutoFit/>
          </a:bodyPr>
          <a:lstStyle>
            <a:lvl1pPr marL="0" indent="0">
              <a:buNone/>
              <a:defRPr sz="1050">
                <a:solidFill>
                  <a:schemeClr val="accent2"/>
                </a:solidFill>
              </a:defRPr>
            </a:lvl1pPr>
          </a:lstStyle>
          <a:p>
            <a:pPr lvl="0"/>
            <a:r>
              <a:rPr lang="en-US"/>
              <a:t>Super head</a:t>
            </a:r>
          </a:p>
        </p:txBody>
      </p:sp>
      <p:sp>
        <p:nvSpPr>
          <p:cNvPr id="8" name="Text Placeholder 7">
            <a:extLst>
              <a:ext uri="{FF2B5EF4-FFF2-40B4-BE49-F238E27FC236}">
                <a16:creationId xmlns:a16="http://schemas.microsoft.com/office/drawing/2014/main" id="{8D4F1D73-B5B0-2DD9-9E22-084F619A1164}"/>
              </a:ext>
            </a:extLst>
          </p:cNvPr>
          <p:cNvSpPr>
            <a:spLocks noGrp="1"/>
          </p:cNvSpPr>
          <p:nvPr>
            <p:ph type="body" sz="quarter" idx="15" hasCustomPrompt="1"/>
          </p:nvPr>
        </p:nvSpPr>
        <p:spPr>
          <a:xfrm>
            <a:off x="457200" y="822960"/>
            <a:ext cx="11277600" cy="281039"/>
          </a:xfrm>
        </p:spPr>
        <p:txBody>
          <a:bodyPr anchor="t">
            <a:spAutoFit/>
          </a:bodyPr>
          <a:lstStyle>
            <a:lvl1pPr marL="0" indent="0">
              <a:lnSpc>
                <a:spcPct val="100000"/>
              </a:lnSpc>
              <a:buNone/>
              <a:defRPr sz="1800">
                <a:solidFill>
                  <a:schemeClr val="accent2"/>
                </a:solidFill>
              </a:defRPr>
            </a:lvl1pPr>
          </a:lstStyle>
          <a:p>
            <a:pPr lvl="0"/>
            <a:r>
              <a:rPr lang="en-US" dirty="0"/>
              <a:t>Subhead</a:t>
            </a:r>
          </a:p>
        </p:txBody>
      </p:sp>
      <p:sp>
        <p:nvSpPr>
          <p:cNvPr id="9" name="Text Placeholder 7">
            <a:extLst>
              <a:ext uri="{FF2B5EF4-FFF2-40B4-BE49-F238E27FC236}">
                <a16:creationId xmlns:a16="http://schemas.microsoft.com/office/drawing/2014/main" id="{8B225166-D739-CEC1-F817-8B08A1CA46F7}"/>
              </a:ext>
            </a:extLst>
          </p:cNvPr>
          <p:cNvSpPr>
            <a:spLocks noGrp="1"/>
          </p:cNvSpPr>
          <p:nvPr>
            <p:ph type="body" sz="quarter" idx="16" hasCustomPrompt="1"/>
          </p:nvPr>
        </p:nvSpPr>
        <p:spPr>
          <a:xfrm>
            <a:off x="457200" y="5947090"/>
            <a:ext cx="7518400" cy="124906"/>
          </a:xfrm>
        </p:spPr>
        <p:txBody>
          <a:bodyPr wrap="square" anchor="t" anchorCtr="0">
            <a:spAutoFit/>
          </a:bodyPr>
          <a:lstStyle>
            <a:lvl1pPr marL="0" indent="0">
              <a:buNone/>
              <a:defRPr sz="800">
                <a:solidFill>
                  <a:schemeClr val="accent6">
                    <a:lumMod val="50000"/>
                  </a:schemeClr>
                </a:solidFill>
              </a:defRPr>
            </a:lvl1pPr>
          </a:lstStyle>
          <a:p>
            <a:pPr lvl="0"/>
            <a:r>
              <a:rPr lang="en-US" dirty="0"/>
              <a:t>Insert source or footnote here</a:t>
            </a:r>
          </a:p>
        </p:txBody>
      </p:sp>
      <p:sp>
        <p:nvSpPr>
          <p:cNvPr id="10" name="Date Placeholder 9">
            <a:extLst>
              <a:ext uri="{FF2B5EF4-FFF2-40B4-BE49-F238E27FC236}">
                <a16:creationId xmlns:a16="http://schemas.microsoft.com/office/drawing/2014/main" id="{BB09AAF3-3252-489D-5FB0-6293AC9FF0F1}"/>
              </a:ext>
            </a:extLst>
          </p:cNvPr>
          <p:cNvSpPr>
            <a:spLocks noGrp="1"/>
          </p:cNvSpPr>
          <p:nvPr>
            <p:ph type="dt" sz="half" idx="17"/>
          </p:nvPr>
        </p:nvSpPr>
        <p:spPr/>
        <p:txBody>
          <a:bodyPr/>
          <a:lstStyle/>
          <a:p>
            <a:fld id="{163F489F-9B53-4FCC-B3C2-252173530A19}" type="datetime1">
              <a:rPr lang="en-US" smtClean="0"/>
              <a:t>6/5/2025</a:t>
            </a:fld>
            <a:endParaRPr lang="en-US" dirty="0"/>
          </a:p>
        </p:txBody>
      </p:sp>
      <p:sp>
        <p:nvSpPr>
          <p:cNvPr id="11" name="Footer Placeholder 10">
            <a:extLst>
              <a:ext uri="{FF2B5EF4-FFF2-40B4-BE49-F238E27FC236}">
                <a16:creationId xmlns:a16="http://schemas.microsoft.com/office/drawing/2014/main" id="{0D47B63B-3488-B9A8-9702-4FB8F539BC94}"/>
              </a:ext>
            </a:extLst>
          </p:cNvPr>
          <p:cNvSpPr>
            <a:spLocks noGrp="1"/>
          </p:cNvSpPr>
          <p:nvPr>
            <p:ph type="ftr" sz="quarter" idx="18"/>
          </p:nvPr>
        </p:nvSpPr>
        <p:spPr/>
        <p:txBody>
          <a:bodyPr/>
          <a:lstStyle/>
          <a:p>
            <a:r>
              <a:rPr lang="en-US"/>
              <a:t>© 2025–2027 Cognizant | Private</a:t>
            </a:r>
            <a:endParaRPr lang="en-US" dirty="0"/>
          </a:p>
        </p:txBody>
      </p:sp>
      <p:sp>
        <p:nvSpPr>
          <p:cNvPr id="12" name="Slide Number Placeholder 11">
            <a:extLst>
              <a:ext uri="{FF2B5EF4-FFF2-40B4-BE49-F238E27FC236}">
                <a16:creationId xmlns:a16="http://schemas.microsoft.com/office/drawing/2014/main" id="{1BA67573-B992-F2E1-F4A6-9434D3134383}"/>
              </a:ext>
            </a:extLst>
          </p:cNvPr>
          <p:cNvSpPr>
            <a:spLocks noGrp="1"/>
          </p:cNvSpPr>
          <p:nvPr>
            <p:ph type="sldNum" sz="quarter" idx="19"/>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09232931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 light">
    <p:spTree>
      <p:nvGrpSpPr>
        <p:cNvPr id="1" name=""/>
        <p:cNvGrpSpPr/>
        <p:nvPr/>
      </p:nvGrpSpPr>
      <p:grpSpPr>
        <a:xfrm>
          <a:off x="0" y="0"/>
          <a:ext cx="0" cy="0"/>
          <a:chOff x="0" y="0"/>
          <a:chExt cx="0" cy="0"/>
        </a:xfrm>
      </p:grpSpPr>
      <p:sp>
        <p:nvSpPr>
          <p:cNvPr id="4" name="Do not remove" hidden="1">
            <a:extLst>
              <a:ext uri="{FF2B5EF4-FFF2-40B4-BE49-F238E27FC236}">
                <a16:creationId xmlns:a16="http://schemas.microsoft.com/office/drawing/2014/main" id="{AE93934B-F4CE-AD9A-35D6-CC331792B5C3}"/>
              </a:ext>
            </a:extLst>
          </p:cNvPr>
          <p:cNvSpPr/>
          <p:nvPr userDrawn="1">
            <p:custDataLst>
              <p:tags r:id="rId1"/>
            </p:custDataLst>
          </p:nvPr>
        </p:nvSpPr>
        <p:spPr>
          <a:xfrm>
            <a:off x="0" y="0"/>
            <a:ext cx="12700" cy="12700"/>
          </a:xfrm>
          <a:prstGeom prst="octagon">
            <a:avLst/>
          </a:prstGeom>
          <a:noFill/>
          <a:ln w="19050" cap="flat" cmpd="sng" algn="ctr">
            <a:noFill/>
            <a:prstDash val="solid"/>
            <a:miter lim="800000"/>
          </a:ln>
          <a:effectLst/>
          <a:extLst>
            <a:ext uri="{909E8E84-426E-40DD-AFC4-6F175D3DCCD1}">
              <a14:hiddenFill xmlns:a14="http://schemas.microsoft.com/office/drawing/2010/main">
                <a:solidFill>
                  <a:schemeClr val="accent1"/>
                </a:solidFill>
              </a14:hiddenFill>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CA3A05-DC05-1CC5-ED65-5734138EE80C}"/>
              </a:ext>
            </a:extLst>
          </p:cNvPr>
          <p:cNvSpPr>
            <a:spLocks noGrp="1"/>
          </p:cNvSpPr>
          <p:nvPr>
            <p:ph type="title" hasCustomPrompt="1"/>
          </p:nvPr>
        </p:nvSpPr>
        <p:spPr/>
        <p:txBody>
          <a:bodyPr/>
          <a:lstStyle/>
          <a:p>
            <a:r>
              <a:rPr lang="en-US" dirty="0"/>
              <a:t>Click to add title</a:t>
            </a:r>
          </a:p>
        </p:txBody>
      </p:sp>
      <p:sp>
        <p:nvSpPr>
          <p:cNvPr id="3" name="Date Placeholder 2">
            <a:extLst>
              <a:ext uri="{FF2B5EF4-FFF2-40B4-BE49-F238E27FC236}">
                <a16:creationId xmlns:a16="http://schemas.microsoft.com/office/drawing/2014/main" id="{84022F7E-4713-F54B-0D06-50B8F5080741}"/>
              </a:ext>
            </a:extLst>
          </p:cNvPr>
          <p:cNvSpPr>
            <a:spLocks noGrp="1"/>
          </p:cNvSpPr>
          <p:nvPr>
            <p:ph type="dt" sz="half" idx="10"/>
          </p:nvPr>
        </p:nvSpPr>
        <p:spPr/>
        <p:txBody>
          <a:bodyPr/>
          <a:lstStyle/>
          <a:p>
            <a:fld id="{32523293-0015-4865-92C0-63029C67C08B}" type="datetime1">
              <a:rPr lang="en-US" smtClean="0"/>
              <a:t>6/5/2025</a:t>
            </a:fld>
            <a:endParaRPr lang="en-US" dirty="0"/>
          </a:p>
        </p:txBody>
      </p:sp>
      <p:sp>
        <p:nvSpPr>
          <p:cNvPr id="7" name="Footer Placeholder 6">
            <a:extLst>
              <a:ext uri="{FF2B5EF4-FFF2-40B4-BE49-F238E27FC236}">
                <a16:creationId xmlns:a16="http://schemas.microsoft.com/office/drawing/2014/main" id="{E800DDDC-1A7E-DB83-3DF7-C1422F0007E3}"/>
              </a:ext>
            </a:extLst>
          </p:cNvPr>
          <p:cNvSpPr>
            <a:spLocks noGrp="1"/>
          </p:cNvSpPr>
          <p:nvPr>
            <p:ph type="ftr" sz="quarter" idx="11"/>
          </p:nvPr>
        </p:nvSpPr>
        <p:spPr/>
        <p:txBody>
          <a:bodyPr/>
          <a:lstStyle/>
          <a:p>
            <a:r>
              <a:rPr lang="en-US"/>
              <a:t>© 2025–2027 Cognizant | Private</a:t>
            </a:r>
            <a:endParaRPr lang="en-US" dirty="0"/>
          </a:p>
        </p:txBody>
      </p:sp>
      <p:sp>
        <p:nvSpPr>
          <p:cNvPr id="8" name="Slide Number Placeholder 7">
            <a:extLst>
              <a:ext uri="{FF2B5EF4-FFF2-40B4-BE49-F238E27FC236}">
                <a16:creationId xmlns:a16="http://schemas.microsoft.com/office/drawing/2014/main" id="{ACBA0657-9DC2-4B9A-96F7-59E8C05D92C8}"/>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8471106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A86AB16-C89B-C286-D054-A2D5DB5C460C}"/>
              </a:ext>
            </a:extLst>
          </p:cNvPr>
          <p:cNvSpPr>
            <a:spLocks noGrp="1"/>
          </p:cNvSpPr>
          <p:nvPr>
            <p:ph type="title" hasCustomPrompt="1"/>
          </p:nvPr>
        </p:nvSpPr>
        <p:spPr>
          <a:xfrm>
            <a:off x="457200" y="-357975"/>
            <a:ext cx="11277600" cy="193899"/>
          </a:xfrm>
        </p:spPr>
        <p:txBody>
          <a:bodyPr anchor="b" anchorCtr="0"/>
          <a:lstStyle>
            <a:lvl1pPr>
              <a:defRPr sz="1400"/>
            </a:lvl1pPr>
          </a:lstStyle>
          <a:p>
            <a:r>
              <a:rPr lang="en-US" dirty="0"/>
              <a:t>Click to add title (for accessibility purposes)</a:t>
            </a:r>
          </a:p>
        </p:txBody>
      </p:sp>
      <p:sp>
        <p:nvSpPr>
          <p:cNvPr id="2" name="Date Placeholder 1">
            <a:extLst>
              <a:ext uri="{FF2B5EF4-FFF2-40B4-BE49-F238E27FC236}">
                <a16:creationId xmlns:a16="http://schemas.microsoft.com/office/drawing/2014/main" id="{782BD780-BD7C-D16D-9867-3767997FAF91}"/>
              </a:ext>
            </a:extLst>
          </p:cNvPr>
          <p:cNvSpPr>
            <a:spLocks noGrp="1"/>
          </p:cNvSpPr>
          <p:nvPr>
            <p:ph type="dt" sz="half" idx="10"/>
          </p:nvPr>
        </p:nvSpPr>
        <p:spPr/>
        <p:txBody>
          <a:bodyPr/>
          <a:lstStyle/>
          <a:p>
            <a:fld id="{D0AD1154-7DA6-4D00-9C05-2C627858BDDF}" type="datetime1">
              <a:rPr lang="en-US" smtClean="0"/>
              <a:t>6/5/2025</a:t>
            </a:fld>
            <a:endParaRPr lang="en-US" dirty="0"/>
          </a:p>
        </p:txBody>
      </p:sp>
      <p:sp>
        <p:nvSpPr>
          <p:cNvPr id="7" name="Footer Placeholder 6">
            <a:extLst>
              <a:ext uri="{FF2B5EF4-FFF2-40B4-BE49-F238E27FC236}">
                <a16:creationId xmlns:a16="http://schemas.microsoft.com/office/drawing/2014/main" id="{A5ABA333-FF45-AB19-E8F1-74BC796D7D7D}"/>
              </a:ext>
            </a:extLst>
          </p:cNvPr>
          <p:cNvSpPr>
            <a:spLocks noGrp="1"/>
          </p:cNvSpPr>
          <p:nvPr>
            <p:ph type="ftr" sz="quarter" idx="11"/>
          </p:nvPr>
        </p:nvSpPr>
        <p:spPr/>
        <p:txBody>
          <a:bodyPr/>
          <a:lstStyle/>
          <a:p>
            <a:r>
              <a:rPr lang="en-US"/>
              <a:t>© 2025–2027 Cognizant | Private</a:t>
            </a:r>
            <a:endParaRPr lang="en-US" dirty="0"/>
          </a:p>
        </p:txBody>
      </p:sp>
      <p:sp>
        <p:nvSpPr>
          <p:cNvPr id="8" name="Slide Number Placeholder 7">
            <a:extLst>
              <a:ext uri="{FF2B5EF4-FFF2-40B4-BE49-F238E27FC236}">
                <a16:creationId xmlns:a16="http://schemas.microsoft.com/office/drawing/2014/main" id="{D83C6AAA-8E03-CCE1-302E-C26D372E0547}"/>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41404100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199" y="1447800"/>
            <a:ext cx="5212080" cy="281103"/>
          </a:xfrm>
        </p:spPr>
        <p:txBody>
          <a:bodyPr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521208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6522720" y="1447800"/>
            <a:ext cx="5183188" cy="281103"/>
          </a:xfrm>
        </p:spPr>
        <p:txBody>
          <a:bodyPr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6522720" y="1943099"/>
            <a:ext cx="5212080" cy="3840480"/>
          </a:xfrm>
        </p:spPr>
        <p:txBody>
          <a:bodyPr/>
          <a:lstStyle>
            <a:lvl1pPr marL="0" indent="0">
              <a:buNone/>
              <a:defRPr/>
            </a:lvl1pPr>
          </a:lstStyle>
          <a:p>
            <a:pPr marL="182880" marR="0" lvl="0" indent="-182880" algn="l" defTabSz="914400" rtl="0" eaLnBrk="1" fontAlgn="auto" latinLnBrk="0" hangingPunct="1">
              <a:lnSpc>
                <a:spcPct val="110000"/>
              </a:lnSpc>
              <a:spcBef>
                <a:spcPts val="600"/>
              </a:spcBef>
              <a:spcAft>
                <a:spcPts val="0"/>
              </a:spcAft>
              <a:buClr>
                <a:schemeClr val="tx1"/>
              </a:buClr>
              <a:buSzTx/>
              <a:buFont typeface="Arial" panose="020B0604020202020204" pitchFamily="34" charset="0"/>
              <a:buChar char="•"/>
              <a:tabLst/>
              <a:defRPr/>
            </a:pPr>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cxnSp>
        <p:nvCxnSpPr>
          <p:cNvPr id="11" name="Straight Connector 10">
            <a:extLst>
              <a:ext uri="{FF2B5EF4-FFF2-40B4-BE49-F238E27FC236}">
                <a16:creationId xmlns:a16="http://schemas.microsoft.com/office/drawing/2014/main" id="{CAC5B4FD-126E-C923-20FE-0F5752D73F74}"/>
              </a:ext>
            </a:extLst>
          </p:cNvPr>
          <p:cNvCxnSpPr>
            <a:cxnSpLocks/>
          </p:cNvCxnSpPr>
          <p:nvPr/>
        </p:nvCxnSpPr>
        <p:spPr>
          <a:xfrm>
            <a:off x="6096000" y="1444752"/>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2" name="Date Placeholder 11">
            <a:extLst>
              <a:ext uri="{FF2B5EF4-FFF2-40B4-BE49-F238E27FC236}">
                <a16:creationId xmlns:a16="http://schemas.microsoft.com/office/drawing/2014/main" id="{3935A7ED-6F86-9D0C-DCB0-7B1E2AC5270D}"/>
              </a:ext>
            </a:extLst>
          </p:cNvPr>
          <p:cNvSpPr>
            <a:spLocks noGrp="1"/>
          </p:cNvSpPr>
          <p:nvPr>
            <p:ph type="dt" sz="half" idx="10"/>
          </p:nvPr>
        </p:nvSpPr>
        <p:spPr/>
        <p:txBody>
          <a:bodyPr/>
          <a:lstStyle/>
          <a:p>
            <a:fld id="{CF52D24F-A919-4C36-9BB0-CC56D69F5134}" type="datetime1">
              <a:rPr lang="en-US" smtClean="0"/>
              <a:t>6/5/2025</a:t>
            </a:fld>
            <a:endParaRPr lang="en-US" dirty="0"/>
          </a:p>
        </p:txBody>
      </p:sp>
      <p:sp>
        <p:nvSpPr>
          <p:cNvPr id="13" name="Footer Placeholder 12">
            <a:extLst>
              <a:ext uri="{FF2B5EF4-FFF2-40B4-BE49-F238E27FC236}">
                <a16:creationId xmlns:a16="http://schemas.microsoft.com/office/drawing/2014/main" id="{3B6D255F-8835-8DBB-9F90-569D07917B7B}"/>
              </a:ext>
            </a:extLst>
          </p:cNvPr>
          <p:cNvSpPr>
            <a:spLocks noGrp="1"/>
          </p:cNvSpPr>
          <p:nvPr>
            <p:ph type="ftr" sz="quarter" idx="11"/>
          </p:nvPr>
        </p:nvSpPr>
        <p:spPr/>
        <p:txBody>
          <a:bodyPr/>
          <a:lstStyle/>
          <a:p>
            <a:r>
              <a:rPr lang="en-US"/>
              <a:t>© 2025–2027 Cognizant | Private</a:t>
            </a:r>
            <a:endParaRPr lang="en-US" dirty="0"/>
          </a:p>
        </p:txBody>
      </p:sp>
      <p:sp>
        <p:nvSpPr>
          <p:cNvPr id="14" name="Slide Number Placeholder 13">
            <a:extLst>
              <a:ext uri="{FF2B5EF4-FFF2-40B4-BE49-F238E27FC236}">
                <a16:creationId xmlns:a16="http://schemas.microsoft.com/office/drawing/2014/main" id="{22927497-DF06-5FD3-E29B-027FB589C8A5}"/>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9334579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ree column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200" y="1444752"/>
            <a:ext cx="3474720" cy="281103"/>
          </a:xfrm>
        </p:spPr>
        <p:txBody>
          <a:bodyPr wrap="square"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4th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4358640" y="1444752"/>
            <a:ext cx="3474720" cy="281103"/>
          </a:xfrm>
        </p:spPr>
        <p:txBody>
          <a:bodyPr wrap="square"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4358640" y="1943099"/>
            <a:ext cx="3474720" cy="3840480"/>
          </a:xfrm>
        </p:spPr>
        <p:txBody>
          <a:bodyPr/>
          <a:lstStyle/>
          <a:p>
            <a:pPr lvl="0"/>
            <a:r>
              <a:rPr lang="en-US" dirty="0"/>
              <a:t>Click to add content</a:t>
            </a:r>
          </a:p>
          <a:p>
            <a:pPr lvl="1"/>
            <a:r>
              <a:rPr lang="en-US" dirty="0"/>
              <a:t>2nd level</a:t>
            </a:r>
          </a:p>
          <a:p>
            <a:pPr lvl="2"/>
            <a:r>
              <a:rPr lang="en-US" dirty="0"/>
              <a:t>3rd level text</a:t>
            </a:r>
          </a:p>
          <a:p>
            <a:pPr lvl="3"/>
            <a:r>
              <a:rPr lang="en-US" dirty="0"/>
              <a:t>4th level text</a:t>
            </a:r>
          </a:p>
          <a:p>
            <a:pPr lvl="4"/>
            <a:r>
              <a:rPr lang="en-US" dirty="0"/>
              <a:t>4th level text</a:t>
            </a:r>
          </a:p>
        </p:txBody>
      </p:sp>
      <p:sp>
        <p:nvSpPr>
          <p:cNvPr id="11" name="Text Placeholder 4">
            <a:extLst>
              <a:ext uri="{FF2B5EF4-FFF2-40B4-BE49-F238E27FC236}">
                <a16:creationId xmlns:a16="http://schemas.microsoft.com/office/drawing/2014/main" id="{86FD443D-34B0-9A83-29DB-8F197FDBF4CC}"/>
              </a:ext>
            </a:extLst>
          </p:cNvPr>
          <p:cNvSpPr>
            <a:spLocks noGrp="1"/>
          </p:cNvSpPr>
          <p:nvPr>
            <p:ph type="body" sz="quarter" idx="14" hasCustomPrompt="1"/>
          </p:nvPr>
        </p:nvSpPr>
        <p:spPr>
          <a:xfrm>
            <a:off x="8260080" y="1444752"/>
            <a:ext cx="3474720" cy="281103"/>
          </a:xfrm>
        </p:spPr>
        <p:txBody>
          <a:bodyPr wrap="square"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12" name="Content Placeholder 5">
            <a:extLst>
              <a:ext uri="{FF2B5EF4-FFF2-40B4-BE49-F238E27FC236}">
                <a16:creationId xmlns:a16="http://schemas.microsoft.com/office/drawing/2014/main" id="{149D936A-CA93-6EC3-649C-C64805636A41}"/>
              </a:ext>
            </a:extLst>
          </p:cNvPr>
          <p:cNvSpPr>
            <a:spLocks noGrp="1"/>
          </p:cNvSpPr>
          <p:nvPr>
            <p:ph sz="quarter" idx="15" hasCustomPrompt="1"/>
          </p:nvPr>
        </p:nvSpPr>
        <p:spPr>
          <a:xfrm>
            <a:off x="8260080"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4th level text</a:t>
            </a:r>
          </a:p>
        </p:txBody>
      </p:sp>
      <p:cxnSp>
        <p:nvCxnSpPr>
          <p:cNvPr id="13" name="Straight Connector 12">
            <a:extLst>
              <a:ext uri="{FF2B5EF4-FFF2-40B4-BE49-F238E27FC236}">
                <a16:creationId xmlns:a16="http://schemas.microsoft.com/office/drawing/2014/main" id="{68E36702-0CEF-D114-17AE-83A7C377C9A7}"/>
              </a:ext>
            </a:extLst>
          </p:cNvPr>
          <p:cNvCxnSpPr>
            <a:cxnSpLocks/>
          </p:cNvCxnSpPr>
          <p:nvPr/>
        </p:nvCxnSpPr>
        <p:spPr>
          <a:xfrm>
            <a:off x="414528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B5AB7EC-316C-897C-CA19-9CEC9B880398}"/>
              </a:ext>
            </a:extLst>
          </p:cNvPr>
          <p:cNvCxnSpPr>
            <a:cxnSpLocks/>
          </p:cNvCxnSpPr>
          <p:nvPr/>
        </p:nvCxnSpPr>
        <p:spPr>
          <a:xfrm>
            <a:off x="804672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 name="Date Placeholder 15">
            <a:extLst>
              <a:ext uri="{FF2B5EF4-FFF2-40B4-BE49-F238E27FC236}">
                <a16:creationId xmlns:a16="http://schemas.microsoft.com/office/drawing/2014/main" id="{F5B8B50B-AB16-A20B-185B-36DFF37B0A24}"/>
              </a:ext>
            </a:extLst>
          </p:cNvPr>
          <p:cNvSpPr>
            <a:spLocks noGrp="1"/>
          </p:cNvSpPr>
          <p:nvPr>
            <p:ph type="dt" sz="half" idx="16"/>
          </p:nvPr>
        </p:nvSpPr>
        <p:spPr/>
        <p:txBody>
          <a:bodyPr/>
          <a:lstStyle/>
          <a:p>
            <a:fld id="{54255A21-2286-48B2-85B8-09A3AB748CB1}" type="datetime1">
              <a:rPr lang="en-US" smtClean="0"/>
              <a:t>6/5/2025</a:t>
            </a:fld>
            <a:endParaRPr lang="en-US" dirty="0"/>
          </a:p>
        </p:txBody>
      </p:sp>
      <p:sp>
        <p:nvSpPr>
          <p:cNvPr id="17" name="Footer Placeholder 16">
            <a:extLst>
              <a:ext uri="{FF2B5EF4-FFF2-40B4-BE49-F238E27FC236}">
                <a16:creationId xmlns:a16="http://schemas.microsoft.com/office/drawing/2014/main" id="{05375221-EE8E-370B-A5A8-1CA07AEA3C8F}"/>
              </a:ext>
            </a:extLst>
          </p:cNvPr>
          <p:cNvSpPr>
            <a:spLocks noGrp="1"/>
          </p:cNvSpPr>
          <p:nvPr>
            <p:ph type="ftr" sz="quarter" idx="17"/>
          </p:nvPr>
        </p:nvSpPr>
        <p:spPr/>
        <p:txBody>
          <a:bodyPr/>
          <a:lstStyle/>
          <a:p>
            <a:r>
              <a:rPr lang="en-US"/>
              <a:t>© 2025–2027 Cognizant | Private</a:t>
            </a:r>
            <a:endParaRPr lang="en-US" dirty="0"/>
          </a:p>
        </p:txBody>
      </p:sp>
      <p:sp>
        <p:nvSpPr>
          <p:cNvPr id="18" name="Slide Number Placeholder 17">
            <a:extLst>
              <a:ext uri="{FF2B5EF4-FFF2-40B4-BE49-F238E27FC236}">
                <a16:creationId xmlns:a16="http://schemas.microsoft.com/office/drawing/2014/main" id="{6267E76B-A742-758B-F8B4-A2ECF5BC1DDB}"/>
              </a:ext>
            </a:extLst>
          </p:cNvPr>
          <p:cNvSpPr>
            <a:spLocks noGrp="1"/>
          </p:cNvSpPr>
          <p:nvPr>
            <p:ph type="sldNum" sz="quarter" idx="18"/>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822441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Cover 2">
    <p:bg>
      <p:bgRef idx="1001">
        <a:schemeClr val="bg2"/>
      </p:bgRef>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BBF4556C-7350-8344-8FD3-376E341E16C7}"/>
              </a:ext>
            </a:extLst>
          </p:cNvPr>
          <p:cNvSpPr>
            <a:spLocks noGrp="1"/>
          </p:cNvSpPr>
          <p:nvPr>
            <p:ph type="ctrTitle" hasCustomPrompt="1"/>
          </p:nvPr>
        </p:nvSpPr>
        <p:spPr>
          <a:xfrm>
            <a:off x="1005840" y="2431804"/>
            <a:ext cx="8712200" cy="997196"/>
          </a:xfrm>
        </p:spPr>
        <p:txBody>
          <a:bodyPr anchor="b">
            <a:spAutoFit/>
          </a:bodyPr>
          <a:lstStyle>
            <a:lvl1pPr algn="l">
              <a:defRPr sz="3600" b="1">
                <a:solidFill>
                  <a:schemeClr val="tx2"/>
                </a:solidFill>
              </a:defRPr>
            </a:lvl1pPr>
          </a:lstStyle>
          <a:p>
            <a:r>
              <a:rPr lang="en-US" dirty="0"/>
              <a:t>Click to add extra long presentation </a:t>
            </a:r>
            <a:br>
              <a:rPr lang="en-US" dirty="0"/>
            </a:br>
            <a:r>
              <a:rPr lang="en-US" dirty="0"/>
              <a:t>title Arial 36pt bold</a:t>
            </a:r>
          </a:p>
        </p:txBody>
      </p:sp>
      <p:sp>
        <p:nvSpPr>
          <p:cNvPr id="17" name="Subtitle 2">
            <a:extLst>
              <a:ext uri="{FF2B5EF4-FFF2-40B4-BE49-F238E27FC236}">
                <a16:creationId xmlns:a16="http://schemas.microsoft.com/office/drawing/2014/main" id="{57AC9073-4735-234C-8722-537F8383011D}"/>
              </a:ext>
            </a:extLst>
          </p:cNvPr>
          <p:cNvSpPr>
            <a:spLocks noGrp="1"/>
          </p:cNvSpPr>
          <p:nvPr>
            <p:ph type="subTitle" idx="1" hasCustomPrompt="1"/>
          </p:nvPr>
        </p:nvSpPr>
        <p:spPr>
          <a:xfrm>
            <a:off x="1005840" y="3885739"/>
            <a:ext cx="8712200" cy="276999"/>
          </a:xfrm>
          <a:prstGeom prst="rect">
            <a:avLst/>
          </a:prstGeom>
        </p:spPr>
        <p:txBody>
          <a:bodyPr wrap="square" lIns="0" tIns="0" rIns="0" bIns="0">
            <a:spAutoFit/>
          </a:bodyPr>
          <a:lstStyle>
            <a:lvl1pPr marL="0" indent="0" algn="l">
              <a:lnSpc>
                <a:spcPct val="90000"/>
              </a:lnSpc>
              <a:buNone/>
              <a:defRPr sz="20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18" name="Text Placeholder 2">
            <a:extLst>
              <a:ext uri="{FF2B5EF4-FFF2-40B4-BE49-F238E27FC236}">
                <a16:creationId xmlns:a16="http://schemas.microsoft.com/office/drawing/2014/main" id="{FBEE8D4C-39E3-9745-8EF7-EE363873ECE4}"/>
              </a:ext>
            </a:extLst>
          </p:cNvPr>
          <p:cNvSpPr>
            <a:spLocks noGrp="1"/>
          </p:cNvSpPr>
          <p:nvPr>
            <p:ph type="body" idx="12" hasCustomPrompt="1"/>
          </p:nvPr>
        </p:nvSpPr>
        <p:spPr>
          <a:xfrm>
            <a:off x="1005840" y="5221922"/>
            <a:ext cx="4023360" cy="187359"/>
          </a:xfrm>
          <a:prstGeom prst="rect">
            <a:avLst/>
          </a:prstGeom>
        </p:spPr>
        <p:txBody>
          <a:bodyPr wrap="none">
            <a:spAutoFit/>
          </a:bodyPr>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Click to add date</a:t>
            </a:r>
          </a:p>
        </p:txBody>
      </p:sp>
      <p:pic>
        <p:nvPicPr>
          <p:cNvPr id="2" name="Cognizant Logo_rgb_rev_2023">
            <a:extLst>
              <a:ext uri="{FF2B5EF4-FFF2-40B4-BE49-F238E27FC236}">
                <a16:creationId xmlns:a16="http://schemas.microsoft.com/office/drawing/2014/main" id="{A289B6B7-484E-820F-55A6-B545B1D7FEA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bwMode="invGray">
          <a:xfrm>
            <a:off x="376990" y="1095300"/>
            <a:ext cx="2624328" cy="460654"/>
          </a:xfrm>
          <a:prstGeom prst="rect">
            <a:avLst/>
          </a:prstGeom>
        </p:spPr>
      </p:pic>
      <p:sp>
        <p:nvSpPr>
          <p:cNvPr id="5" name="Date Placeholder 4">
            <a:extLst>
              <a:ext uri="{FF2B5EF4-FFF2-40B4-BE49-F238E27FC236}">
                <a16:creationId xmlns:a16="http://schemas.microsoft.com/office/drawing/2014/main" id="{7ED7D619-D61B-E60B-63C9-B090CABB0105}"/>
              </a:ext>
            </a:extLst>
          </p:cNvPr>
          <p:cNvSpPr>
            <a:spLocks noGrp="1"/>
          </p:cNvSpPr>
          <p:nvPr>
            <p:ph type="dt" sz="half" idx="13"/>
          </p:nvPr>
        </p:nvSpPr>
        <p:spPr/>
        <p:txBody>
          <a:bodyPr/>
          <a:lstStyle/>
          <a:p>
            <a:fld id="{295A92A4-D239-4DAC-83D7-9560A78607E9}" type="datetime1">
              <a:rPr lang="en-US" smtClean="0"/>
              <a:t>6/5/2025</a:t>
            </a:fld>
            <a:endParaRPr lang="en-US" dirty="0"/>
          </a:p>
        </p:txBody>
      </p:sp>
      <p:sp>
        <p:nvSpPr>
          <p:cNvPr id="6" name="Footer Placeholder 5">
            <a:extLst>
              <a:ext uri="{FF2B5EF4-FFF2-40B4-BE49-F238E27FC236}">
                <a16:creationId xmlns:a16="http://schemas.microsoft.com/office/drawing/2014/main" id="{70F51BFC-5EC2-9CD1-7F12-40FA9671C977}"/>
              </a:ext>
            </a:extLst>
          </p:cNvPr>
          <p:cNvSpPr>
            <a:spLocks noGrp="1"/>
          </p:cNvSpPr>
          <p:nvPr>
            <p:ph type="ftr" sz="quarter" idx="14"/>
          </p:nvPr>
        </p:nvSpPr>
        <p:spPr>
          <a:xfrm>
            <a:off x="1005840" y="6400800"/>
            <a:ext cx="1371600" cy="228600"/>
          </a:xfrm>
        </p:spPr>
        <p:txBody>
          <a:bodyPr/>
          <a:lstStyle/>
          <a:p>
            <a:r>
              <a:rPr lang="en-US"/>
              <a:t>© 2025–2027 Cognizant | Private</a:t>
            </a:r>
            <a:endParaRPr lang="en-US" dirty="0"/>
          </a:p>
        </p:txBody>
      </p:sp>
      <p:sp>
        <p:nvSpPr>
          <p:cNvPr id="7" name="Slide Number Placeholder 6">
            <a:extLst>
              <a:ext uri="{FF2B5EF4-FFF2-40B4-BE49-F238E27FC236}">
                <a16:creationId xmlns:a16="http://schemas.microsoft.com/office/drawing/2014/main" id="{5A2E8399-6911-0E44-17E5-8C2D8297AA27}"/>
              </a:ext>
            </a:extLst>
          </p:cNvPr>
          <p:cNvSpPr>
            <a:spLocks noGrp="1"/>
          </p:cNvSpPr>
          <p:nvPr>
            <p:ph type="sldNum" sz="quarter" idx="1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96313272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mparison horizontal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3962400" y="1447800"/>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9" name="Date Placeholder 8">
            <a:extLst>
              <a:ext uri="{FF2B5EF4-FFF2-40B4-BE49-F238E27FC236}">
                <a16:creationId xmlns:a16="http://schemas.microsoft.com/office/drawing/2014/main" id="{3DA6F676-1432-9BD5-293D-3B121AF2F0B9}"/>
              </a:ext>
            </a:extLst>
          </p:cNvPr>
          <p:cNvSpPr>
            <a:spLocks noGrp="1"/>
          </p:cNvSpPr>
          <p:nvPr>
            <p:ph type="dt" sz="half" idx="10"/>
          </p:nvPr>
        </p:nvSpPr>
        <p:spPr/>
        <p:txBody>
          <a:bodyPr/>
          <a:lstStyle/>
          <a:p>
            <a:fld id="{1F36B69E-D9F9-452B-9074-A7489B939D17}" type="datetime1">
              <a:rPr lang="en-US" smtClean="0"/>
              <a:t>6/5/2025</a:t>
            </a:fld>
            <a:endParaRPr lang="en-US" dirty="0"/>
          </a:p>
        </p:txBody>
      </p:sp>
      <p:sp>
        <p:nvSpPr>
          <p:cNvPr id="10" name="Footer Placeholder 9">
            <a:extLst>
              <a:ext uri="{FF2B5EF4-FFF2-40B4-BE49-F238E27FC236}">
                <a16:creationId xmlns:a16="http://schemas.microsoft.com/office/drawing/2014/main" id="{B0C8C277-B1F1-8DA5-6AF5-ACB3ECF2B2EC}"/>
              </a:ext>
            </a:extLst>
          </p:cNvPr>
          <p:cNvSpPr>
            <a:spLocks noGrp="1"/>
          </p:cNvSpPr>
          <p:nvPr>
            <p:ph type="ftr" sz="quarter" idx="11"/>
          </p:nvPr>
        </p:nvSpPr>
        <p:spPr/>
        <p:txBody>
          <a:bodyPr/>
          <a:lstStyle/>
          <a:p>
            <a:r>
              <a:rPr lang="en-US"/>
              <a:t>© 2025–2027 Cognizant | Private</a:t>
            </a:r>
            <a:endParaRPr lang="en-US" dirty="0"/>
          </a:p>
        </p:txBody>
      </p:sp>
      <p:sp>
        <p:nvSpPr>
          <p:cNvPr id="11" name="Slide Number Placeholder 10">
            <a:extLst>
              <a:ext uri="{FF2B5EF4-FFF2-40B4-BE49-F238E27FC236}">
                <a16:creationId xmlns:a16="http://schemas.microsoft.com/office/drawing/2014/main" id="{80F779E1-4E24-F611-3CF0-B2C64B13509B}"/>
              </a:ext>
            </a:extLst>
          </p:cNvPr>
          <p:cNvSpPr>
            <a:spLocks noGrp="1"/>
          </p:cNvSpPr>
          <p:nvPr>
            <p:ph type="sldNum" sz="quarter" idx="12"/>
          </p:nvPr>
        </p:nvSpPr>
        <p:spPr/>
        <p:txBody>
          <a:bodyPr/>
          <a:lstStyle/>
          <a:p>
            <a:fld id="{38826FC0-333C-E549-9FA3-0EE43DF298A3}" type="slidenum">
              <a:rPr lang="en-US" smtClean="0"/>
              <a:pPr/>
              <a:t>‹#›</a:t>
            </a:fld>
            <a:endParaRPr lang="en-US" dirty="0"/>
          </a:p>
        </p:txBody>
      </p:sp>
      <p:sp>
        <p:nvSpPr>
          <p:cNvPr id="6" name="Text Placeholder 5">
            <a:extLst>
              <a:ext uri="{FF2B5EF4-FFF2-40B4-BE49-F238E27FC236}">
                <a16:creationId xmlns:a16="http://schemas.microsoft.com/office/drawing/2014/main" id="{E5983A4D-2A2C-B635-2F97-8FF9365D1E60}"/>
              </a:ext>
            </a:extLst>
          </p:cNvPr>
          <p:cNvSpPr>
            <a:spLocks noGrp="1"/>
          </p:cNvSpPr>
          <p:nvPr>
            <p:ph type="body" sz="quarter" idx="13" hasCustomPrompt="1"/>
          </p:nvPr>
        </p:nvSpPr>
        <p:spPr>
          <a:xfrm>
            <a:off x="457200" y="1447800"/>
            <a:ext cx="2971800" cy="1308100"/>
          </a:xfrm>
        </p:spPr>
        <p:txBody>
          <a:bodyPr>
            <a:noAutofit/>
          </a:bodyPr>
          <a:lstStyle>
            <a:lvl1pPr marL="0" indent="0">
              <a:buNone/>
              <a:defRPr sz="1800" b="1">
                <a:solidFill>
                  <a:schemeClr val="accent2"/>
                </a:solidFill>
              </a:defRPr>
            </a:lvl1pPr>
          </a:lstStyle>
          <a:p>
            <a:pPr lvl="0"/>
            <a:r>
              <a:rPr lang="en-US" dirty="0"/>
              <a:t>Subtitle here</a:t>
            </a:r>
          </a:p>
        </p:txBody>
      </p:sp>
      <p:cxnSp>
        <p:nvCxnSpPr>
          <p:cNvPr id="7" name="Straight Connector 6">
            <a:extLst>
              <a:ext uri="{FF2B5EF4-FFF2-40B4-BE49-F238E27FC236}">
                <a16:creationId xmlns:a16="http://schemas.microsoft.com/office/drawing/2014/main" id="{D44ACB01-6B78-648D-EBF4-7043D32A4DCC}"/>
              </a:ext>
            </a:extLst>
          </p:cNvPr>
          <p:cNvCxnSpPr>
            <a:cxnSpLocks/>
          </p:cNvCxnSpPr>
          <p:nvPr/>
        </p:nvCxnSpPr>
        <p:spPr>
          <a:xfrm>
            <a:off x="452438" y="2847490"/>
            <a:ext cx="29718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B55E037-1D4C-9E0D-9DB6-DCBB7033AC21}"/>
              </a:ext>
            </a:extLst>
          </p:cNvPr>
          <p:cNvCxnSpPr>
            <a:cxnSpLocks/>
          </p:cNvCxnSpPr>
          <p:nvPr/>
        </p:nvCxnSpPr>
        <p:spPr>
          <a:xfrm>
            <a:off x="3962400" y="2847490"/>
            <a:ext cx="77724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4B4CBE33-0E3B-B5D6-D276-A5FBB088DD56}"/>
              </a:ext>
            </a:extLst>
          </p:cNvPr>
          <p:cNvSpPr>
            <a:spLocks noGrp="1"/>
          </p:cNvSpPr>
          <p:nvPr>
            <p:ph idx="14" hasCustomPrompt="1"/>
          </p:nvPr>
        </p:nvSpPr>
        <p:spPr>
          <a:xfrm>
            <a:off x="3962400" y="2939080"/>
            <a:ext cx="7772400" cy="1308100"/>
          </a:xfrm>
        </p:spPr>
        <p:txBody>
          <a:bodyPr>
            <a:noAutofit/>
          </a:bodyPr>
          <a:lstStyle/>
          <a:p>
            <a:pPr lvl="0"/>
            <a:r>
              <a:rPr lang="en-US"/>
              <a:t>Click to add content</a:t>
            </a:r>
          </a:p>
          <a:p>
            <a:pPr lvl="1"/>
            <a:r>
              <a:rPr lang="en-US"/>
              <a:t>2nd level text</a:t>
            </a:r>
          </a:p>
          <a:p>
            <a:pPr lvl="2"/>
            <a:r>
              <a:rPr lang="en-US"/>
              <a:t>3rd level text</a:t>
            </a:r>
          </a:p>
        </p:txBody>
      </p:sp>
      <p:sp>
        <p:nvSpPr>
          <p:cNvPr id="15" name="Text Placeholder 5">
            <a:extLst>
              <a:ext uri="{FF2B5EF4-FFF2-40B4-BE49-F238E27FC236}">
                <a16:creationId xmlns:a16="http://schemas.microsoft.com/office/drawing/2014/main" id="{300D1863-6D9F-D386-3272-7AE775F597AD}"/>
              </a:ext>
            </a:extLst>
          </p:cNvPr>
          <p:cNvSpPr>
            <a:spLocks noGrp="1"/>
          </p:cNvSpPr>
          <p:nvPr>
            <p:ph type="body" sz="quarter" idx="15" hasCustomPrompt="1"/>
          </p:nvPr>
        </p:nvSpPr>
        <p:spPr>
          <a:xfrm>
            <a:off x="457200" y="2939080"/>
            <a:ext cx="2971800" cy="1308100"/>
          </a:xfrm>
        </p:spPr>
        <p:txBody>
          <a:bodyPr>
            <a:noAutofit/>
          </a:bodyPr>
          <a:lstStyle>
            <a:lvl1pPr marL="0" indent="0">
              <a:buNone/>
              <a:defRPr sz="1800" b="1">
                <a:solidFill>
                  <a:schemeClr val="accent2"/>
                </a:solidFill>
              </a:defRPr>
            </a:lvl1pPr>
          </a:lstStyle>
          <a:p>
            <a:pPr lvl="0"/>
            <a:r>
              <a:rPr lang="en-US" dirty="0"/>
              <a:t>Subtitle here</a:t>
            </a:r>
          </a:p>
        </p:txBody>
      </p:sp>
      <p:cxnSp>
        <p:nvCxnSpPr>
          <p:cNvPr id="16" name="Straight Connector 15">
            <a:extLst>
              <a:ext uri="{FF2B5EF4-FFF2-40B4-BE49-F238E27FC236}">
                <a16:creationId xmlns:a16="http://schemas.microsoft.com/office/drawing/2014/main" id="{AA5D8537-3CEF-DF78-41F1-0F6312E9645F}"/>
              </a:ext>
            </a:extLst>
          </p:cNvPr>
          <p:cNvCxnSpPr>
            <a:cxnSpLocks/>
          </p:cNvCxnSpPr>
          <p:nvPr/>
        </p:nvCxnSpPr>
        <p:spPr>
          <a:xfrm>
            <a:off x="452438" y="4338770"/>
            <a:ext cx="29718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BFE904F-D475-7593-E45F-BF79A922E831}"/>
              </a:ext>
            </a:extLst>
          </p:cNvPr>
          <p:cNvCxnSpPr>
            <a:cxnSpLocks/>
          </p:cNvCxnSpPr>
          <p:nvPr/>
        </p:nvCxnSpPr>
        <p:spPr>
          <a:xfrm>
            <a:off x="3962400" y="4338770"/>
            <a:ext cx="77724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C42A06B7-2FE2-2908-5164-0845DA34203C}"/>
              </a:ext>
            </a:extLst>
          </p:cNvPr>
          <p:cNvSpPr>
            <a:spLocks noGrp="1"/>
          </p:cNvSpPr>
          <p:nvPr>
            <p:ph idx="16" hasCustomPrompt="1"/>
          </p:nvPr>
        </p:nvSpPr>
        <p:spPr>
          <a:xfrm>
            <a:off x="3962400" y="4430359"/>
            <a:ext cx="7772400" cy="1308100"/>
          </a:xfrm>
        </p:spPr>
        <p:txBody>
          <a:bodyPr>
            <a:noAutofit/>
          </a:bodyPr>
          <a:lstStyle/>
          <a:p>
            <a:pPr lvl="0"/>
            <a:r>
              <a:rPr lang="en-US"/>
              <a:t>Click to add content</a:t>
            </a:r>
          </a:p>
          <a:p>
            <a:pPr lvl="1"/>
            <a:r>
              <a:rPr lang="en-US"/>
              <a:t>2nd level text</a:t>
            </a:r>
          </a:p>
          <a:p>
            <a:pPr lvl="2"/>
            <a:r>
              <a:rPr lang="en-US"/>
              <a:t>3rd level text</a:t>
            </a:r>
          </a:p>
        </p:txBody>
      </p:sp>
      <p:sp>
        <p:nvSpPr>
          <p:cNvPr id="19" name="Text Placeholder 5">
            <a:extLst>
              <a:ext uri="{FF2B5EF4-FFF2-40B4-BE49-F238E27FC236}">
                <a16:creationId xmlns:a16="http://schemas.microsoft.com/office/drawing/2014/main" id="{6F293747-E822-8B9A-B250-BD09178A5F10}"/>
              </a:ext>
            </a:extLst>
          </p:cNvPr>
          <p:cNvSpPr>
            <a:spLocks noGrp="1"/>
          </p:cNvSpPr>
          <p:nvPr>
            <p:ph type="body" sz="quarter" idx="17" hasCustomPrompt="1"/>
          </p:nvPr>
        </p:nvSpPr>
        <p:spPr>
          <a:xfrm>
            <a:off x="457200" y="4430359"/>
            <a:ext cx="2971800" cy="1308100"/>
          </a:xfrm>
        </p:spPr>
        <p:txBody>
          <a:bodyPr>
            <a:noAutofit/>
          </a:bodyPr>
          <a:lstStyle>
            <a:lvl1pPr marL="0" indent="0">
              <a:buNone/>
              <a:defRPr sz="1800" b="1">
                <a:solidFill>
                  <a:schemeClr val="accent2"/>
                </a:solidFill>
              </a:defRPr>
            </a:lvl1pPr>
          </a:lstStyle>
          <a:p>
            <a:pPr lvl="0"/>
            <a:r>
              <a:rPr lang="en-US" dirty="0"/>
              <a:t>Subtitle here</a:t>
            </a:r>
          </a:p>
        </p:txBody>
      </p:sp>
      <p:cxnSp>
        <p:nvCxnSpPr>
          <p:cNvPr id="5" name="Straight Connector 4">
            <a:extLst>
              <a:ext uri="{FF2B5EF4-FFF2-40B4-BE49-F238E27FC236}">
                <a16:creationId xmlns:a16="http://schemas.microsoft.com/office/drawing/2014/main" id="{429A3035-2EDB-6331-792C-C204BF38F6AC}"/>
              </a:ext>
            </a:extLst>
          </p:cNvPr>
          <p:cNvCxnSpPr>
            <a:cxnSpLocks/>
          </p:cNvCxnSpPr>
          <p:nvPr/>
        </p:nvCxnSpPr>
        <p:spPr>
          <a:xfrm>
            <a:off x="452438" y="1342781"/>
            <a:ext cx="29718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6E72534-59BF-D450-E5D9-32D085C7E6D9}"/>
              </a:ext>
            </a:extLst>
          </p:cNvPr>
          <p:cNvCxnSpPr>
            <a:cxnSpLocks/>
          </p:cNvCxnSpPr>
          <p:nvPr/>
        </p:nvCxnSpPr>
        <p:spPr>
          <a:xfrm>
            <a:off x="3962400" y="1342781"/>
            <a:ext cx="77724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17745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AEB62-7BE1-5D8C-1B24-A6872199ABCA}"/>
              </a:ext>
            </a:extLst>
          </p:cNvPr>
          <p:cNvSpPr>
            <a:spLocks noGrp="1"/>
          </p:cNvSpPr>
          <p:nvPr>
            <p:ph type="title" hasCustomPrompt="1"/>
          </p:nvPr>
        </p:nvSpPr>
        <p:spPr/>
        <p:txBody>
          <a:bodyPr/>
          <a:lstStyle/>
          <a:p>
            <a:r>
              <a:rPr lang="en-US" dirty="0"/>
              <a:t>Click to add title</a:t>
            </a:r>
          </a:p>
        </p:txBody>
      </p:sp>
      <p:sp>
        <p:nvSpPr>
          <p:cNvPr id="3" name="Content Placeholder 2">
            <a:extLst>
              <a:ext uri="{FF2B5EF4-FFF2-40B4-BE49-F238E27FC236}">
                <a16:creationId xmlns:a16="http://schemas.microsoft.com/office/drawing/2014/main" id="{F3764D86-105F-2A88-55B5-2DAECBD3E8E3}"/>
              </a:ext>
            </a:extLst>
          </p:cNvPr>
          <p:cNvSpPr>
            <a:spLocks noGrp="1"/>
          </p:cNvSpPr>
          <p:nvPr>
            <p:ph sz="half" idx="1" hasCustomPrompt="1"/>
          </p:nvPr>
        </p:nvSpPr>
        <p:spPr>
          <a:xfrm>
            <a:off x="457200" y="1444751"/>
            <a:ext cx="5212080" cy="4572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Content Placeholder 3">
            <a:extLst>
              <a:ext uri="{FF2B5EF4-FFF2-40B4-BE49-F238E27FC236}">
                <a16:creationId xmlns:a16="http://schemas.microsoft.com/office/drawing/2014/main" id="{14AB8798-DFE7-49BE-4E9F-920D1EB6D54B}"/>
              </a:ext>
            </a:extLst>
          </p:cNvPr>
          <p:cNvSpPr>
            <a:spLocks noGrp="1"/>
          </p:cNvSpPr>
          <p:nvPr>
            <p:ph sz="half" idx="2" hasCustomPrompt="1"/>
          </p:nvPr>
        </p:nvSpPr>
        <p:spPr>
          <a:xfrm>
            <a:off x="6522720" y="1444750"/>
            <a:ext cx="5212080" cy="4571999"/>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Date Placeholder 4">
            <a:extLst>
              <a:ext uri="{FF2B5EF4-FFF2-40B4-BE49-F238E27FC236}">
                <a16:creationId xmlns:a16="http://schemas.microsoft.com/office/drawing/2014/main" id="{F095D326-A1CD-53C0-6E4B-3792BB1FD4A9}"/>
              </a:ext>
            </a:extLst>
          </p:cNvPr>
          <p:cNvSpPr>
            <a:spLocks noGrp="1"/>
          </p:cNvSpPr>
          <p:nvPr>
            <p:ph type="dt" sz="half" idx="10"/>
          </p:nvPr>
        </p:nvSpPr>
        <p:spPr/>
        <p:txBody>
          <a:bodyPr/>
          <a:lstStyle/>
          <a:p>
            <a:fld id="{0975437E-1DBA-4B9C-9581-0BBB1993339C}" type="datetime1">
              <a:rPr lang="en-US" smtClean="0"/>
              <a:t>6/5/2025</a:t>
            </a:fld>
            <a:endParaRPr lang="en-US" dirty="0"/>
          </a:p>
        </p:txBody>
      </p:sp>
      <p:sp>
        <p:nvSpPr>
          <p:cNvPr id="9" name="Footer Placeholder 8">
            <a:extLst>
              <a:ext uri="{FF2B5EF4-FFF2-40B4-BE49-F238E27FC236}">
                <a16:creationId xmlns:a16="http://schemas.microsoft.com/office/drawing/2014/main" id="{52D2E00C-B7D1-9930-4311-FC69249A0E4C}"/>
              </a:ext>
            </a:extLst>
          </p:cNvPr>
          <p:cNvSpPr>
            <a:spLocks noGrp="1"/>
          </p:cNvSpPr>
          <p:nvPr>
            <p:ph type="ftr" sz="quarter" idx="11"/>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2270ADC6-D307-E812-97FA-15F07F1166A3}"/>
              </a:ext>
            </a:extLst>
          </p:cNvPr>
          <p:cNvSpPr>
            <a:spLocks noGrp="1"/>
          </p:cNvSpPr>
          <p:nvPr>
            <p:ph type="sldNum" sz="quarter" idx="12"/>
          </p:nvPr>
        </p:nvSpPr>
        <p:spPr/>
        <p:txBody>
          <a:bodyPr/>
          <a:lstStyle/>
          <a:p>
            <a:fld id="{38826FC0-333C-E549-9FA3-0EE43DF298A3}" type="slidenum">
              <a:rPr lang="en-US" smtClean="0"/>
              <a:pPr/>
              <a:t>‹#›</a:t>
            </a:fld>
            <a:endParaRPr lang="en-US" dirty="0"/>
          </a:p>
        </p:txBody>
      </p:sp>
      <p:cxnSp>
        <p:nvCxnSpPr>
          <p:cNvPr id="6" name="Straight Connector 5">
            <a:extLst>
              <a:ext uri="{FF2B5EF4-FFF2-40B4-BE49-F238E27FC236}">
                <a16:creationId xmlns:a16="http://schemas.microsoft.com/office/drawing/2014/main" id="{124E5F2F-71BE-F7DA-234E-403E9123E2E3}"/>
              </a:ext>
            </a:extLst>
          </p:cNvPr>
          <p:cNvCxnSpPr>
            <a:cxnSpLocks/>
          </p:cNvCxnSpPr>
          <p:nvPr/>
        </p:nvCxnSpPr>
        <p:spPr>
          <a:xfrm>
            <a:off x="6096000" y="1444750"/>
            <a:ext cx="0" cy="457199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62424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46507-4F3C-6F06-CC64-DCB416815963}"/>
              </a:ext>
            </a:extLst>
          </p:cNvPr>
          <p:cNvSpPr>
            <a:spLocks noGrp="1"/>
          </p:cNvSpPr>
          <p:nvPr>
            <p:ph type="title" hasCustomPrompt="1"/>
          </p:nvPr>
        </p:nvSpPr>
        <p:spPr>
          <a:xfrm>
            <a:off x="457200" y="457200"/>
            <a:ext cx="11277600" cy="329184"/>
          </a:xfrm>
        </p:spPr>
        <p:txBody>
          <a:bodyPr anchor="t"/>
          <a:lstStyle>
            <a:lvl1pPr>
              <a:defRPr sz="2400"/>
            </a:lvl1pPr>
          </a:lstStyle>
          <a:p>
            <a:r>
              <a:rPr lang="en-US" dirty="0"/>
              <a:t>Click to add title</a:t>
            </a:r>
          </a:p>
        </p:txBody>
      </p:sp>
      <p:sp>
        <p:nvSpPr>
          <p:cNvPr id="3" name="Content Placeholder 2">
            <a:extLst>
              <a:ext uri="{FF2B5EF4-FFF2-40B4-BE49-F238E27FC236}">
                <a16:creationId xmlns:a16="http://schemas.microsoft.com/office/drawing/2014/main" id="{9521B89B-1396-CE54-BDAC-657C3A1FCF13}"/>
              </a:ext>
            </a:extLst>
          </p:cNvPr>
          <p:cNvSpPr>
            <a:spLocks noGrp="1"/>
          </p:cNvSpPr>
          <p:nvPr>
            <p:ph idx="1" hasCustomPrompt="1"/>
          </p:nvPr>
        </p:nvSpPr>
        <p:spPr>
          <a:xfrm>
            <a:off x="6096000" y="1447799"/>
            <a:ext cx="5638800" cy="4663440"/>
          </a:xfrm>
        </p:spPr>
        <p:txBody>
          <a:bodyPr>
            <a:noAutofit/>
          </a:bodyPr>
          <a:lstStyle>
            <a:lvl1pPr>
              <a:defRPr sz="1600"/>
            </a:lvl1pPr>
            <a:lvl2pPr>
              <a:defRPr sz="1400"/>
            </a:lvl2pPr>
            <a:lvl3pPr>
              <a:defRPr sz="1200"/>
            </a:lvl3pPr>
            <a:lvl4pPr>
              <a:defRPr sz="1100"/>
            </a:lvl4pPr>
            <a:lvl5pPr>
              <a:defRPr sz="1100"/>
            </a:lvl5pPr>
            <a:lvl6pPr>
              <a:defRPr sz="2000"/>
            </a:lvl6pPr>
            <a:lvl7pPr>
              <a:defRPr sz="2000"/>
            </a:lvl7pPr>
            <a:lvl8pPr>
              <a:defRPr sz="2000"/>
            </a:lvl8pPr>
            <a:lvl9pPr>
              <a:defRPr sz="2000"/>
            </a:lvl9p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3">
            <a:extLst>
              <a:ext uri="{FF2B5EF4-FFF2-40B4-BE49-F238E27FC236}">
                <a16:creationId xmlns:a16="http://schemas.microsoft.com/office/drawing/2014/main" id="{68C39DE7-C187-B4C9-7F93-CF29330E94C1}"/>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5724D44-8249-FD9B-C453-3AE49B5F4FF2}"/>
              </a:ext>
            </a:extLst>
          </p:cNvPr>
          <p:cNvSpPr>
            <a:spLocks noGrp="1"/>
          </p:cNvSpPr>
          <p:nvPr>
            <p:ph type="dt" sz="half" idx="10"/>
          </p:nvPr>
        </p:nvSpPr>
        <p:spPr/>
        <p:txBody>
          <a:bodyPr/>
          <a:lstStyle/>
          <a:p>
            <a:fld id="{F634C7C7-C4EF-4670-B999-297CDE7276C2}" type="datetime1">
              <a:rPr lang="en-US" smtClean="0"/>
              <a:t>6/5/2025</a:t>
            </a:fld>
            <a:endParaRPr lang="en-US" dirty="0"/>
          </a:p>
        </p:txBody>
      </p:sp>
      <p:sp>
        <p:nvSpPr>
          <p:cNvPr id="9" name="Footer Placeholder 8">
            <a:extLst>
              <a:ext uri="{FF2B5EF4-FFF2-40B4-BE49-F238E27FC236}">
                <a16:creationId xmlns:a16="http://schemas.microsoft.com/office/drawing/2014/main" id="{FC414F21-A578-2B13-3FC0-80CE780DACE8}"/>
              </a:ext>
            </a:extLst>
          </p:cNvPr>
          <p:cNvSpPr>
            <a:spLocks noGrp="1"/>
          </p:cNvSpPr>
          <p:nvPr>
            <p:ph type="ftr" sz="quarter" idx="11"/>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0594F499-4E58-F60A-D1FE-CA8DBFA3324D}"/>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00133061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8CFF2-1ECE-33A6-68A7-0317E0C84DFC}"/>
              </a:ext>
            </a:extLst>
          </p:cNvPr>
          <p:cNvSpPr>
            <a:spLocks noGrp="1"/>
          </p:cNvSpPr>
          <p:nvPr>
            <p:ph type="title" hasCustomPrompt="1"/>
          </p:nvPr>
        </p:nvSpPr>
        <p:spPr>
          <a:xfrm>
            <a:off x="457200" y="457200"/>
            <a:ext cx="11277600" cy="332399"/>
          </a:xfrm>
        </p:spPr>
        <p:txBody>
          <a:bodyPr anchor="t"/>
          <a:lstStyle>
            <a:lvl1pPr>
              <a:defRPr sz="2400"/>
            </a:lvl1pPr>
          </a:lstStyle>
          <a:p>
            <a:r>
              <a:rPr lang="en-US" dirty="0"/>
              <a:t>Click to add title</a:t>
            </a:r>
          </a:p>
        </p:txBody>
      </p:sp>
      <p:sp>
        <p:nvSpPr>
          <p:cNvPr id="3" name="Picture Placeholder 2">
            <a:extLst>
              <a:ext uri="{FF2B5EF4-FFF2-40B4-BE49-F238E27FC236}">
                <a16:creationId xmlns:a16="http://schemas.microsoft.com/office/drawing/2014/main" id="{B2C56658-0960-E18E-D91E-AA04D27572E7}"/>
              </a:ext>
            </a:extLst>
          </p:cNvPr>
          <p:cNvSpPr>
            <a:spLocks noGrp="1"/>
          </p:cNvSpPr>
          <p:nvPr>
            <p:ph type="pic" idx="1" hasCustomPrompt="1"/>
          </p:nvPr>
        </p:nvSpPr>
        <p:spPr>
          <a:xfrm>
            <a:off x="6096000" y="1447799"/>
            <a:ext cx="5638800" cy="4663439"/>
          </a:xfrm>
          <a:solidFill>
            <a:srgbClr val="ECECEB"/>
          </a:solidFill>
        </p:spPr>
        <p:txBody>
          <a:bodyPr bIns="640080" anchor="ctr">
            <a:normAutofit/>
          </a:bodyPr>
          <a:lstStyle>
            <a:lvl1pPr marL="0" indent="0" algn="ctr">
              <a:buNone/>
              <a:defRPr sz="1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drag, or paste to add picture</a:t>
            </a:r>
          </a:p>
        </p:txBody>
      </p:sp>
      <p:sp>
        <p:nvSpPr>
          <p:cNvPr id="4" name="Text Placeholder 3">
            <a:extLst>
              <a:ext uri="{FF2B5EF4-FFF2-40B4-BE49-F238E27FC236}">
                <a16:creationId xmlns:a16="http://schemas.microsoft.com/office/drawing/2014/main" id="{8801F393-8308-0D1E-52A2-FC57E4512CCF}"/>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80241F3-9135-92CE-6A1A-5BE0AECC9970}"/>
              </a:ext>
            </a:extLst>
          </p:cNvPr>
          <p:cNvSpPr>
            <a:spLocks noGrp="1"/>
          </p:cNvSpPr>
          <p:nvPr>
            <p:ph type="dt" sz="half" idx="10"/>
          </p:nvPr>
        </p:nvSpPr>
        <p:spPr/>
        <p:txBody>
          <a:bodyPr/>
          <a:lstStyle/>
          <a:p>
            <a:fld id="{08E9509E-2D00-4425-8617-63AD21C2168D}" type="datetime1">
              <a:rPr lang="en-US" smtClean="0"/>
              <a:t>6/5/2025</a:t>
            </a:fld>
            <a:endParaRPr lang="en-US" dirty="0"/>
          </a:p>
        </p:txBody>
      </p:sp>
      <p:sp>
        <p:nvSpPr>
          <p:cNvPr id="9" name="Footer Placeholder 8">
            <a:extLst>
              <a:ext uri="{FF2B5EF4-FFF2-40B4-BE49-F238E27FC236}">
                <a16:creationId xmlns:a16="http://schemas.microsoft.com/office/drawing/2014/main" id="{188FFC8B-A41D-691D-C8C9-0C363B1FD284}"/>
              </a:ext>
            </a:extLst>
          </p:cNvPr>
          <p:cNvSpPr>
            <a:spLocks noGrp="1"/>
          </p:cNvSpPr>
          <p:nvPr>
            <p:ph type="ftr" sz="quarter" idx="11"/>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B0EC0125-3406-DCE1-A443-16278DF39252}"/>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5250528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tatement - light">
    <p:bg>
      <p:bgRef idx="1001">
        <a:schemeClr val="bg2"/>
      </p:bgRef>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98BC2B5B-70BA-CE41-9C8E-4A1C418D7D8E}"/>
              </a:ext>
            </a:extLst>
          </p:cNvPr>
          <p:cNvSpPr>
            <a:spLocks noGrp="1"/>
          </p:cNvSpPr>
          <p:nvPr>
            <p:ph type="body" sz="quarter" idx="13" hasCustomPrompt="1"/>
          </p:nvPr>
        </p:nvSpPr>
        <p:spPr>
          <a:xfrm>
            <a:off x="1005840" y="3429000"/>
            <a:ext cx="8849360" cy="1500188"/>
          </a:xfrm>
          <a:prstGeom prst="rect">
            <a:avLst/>
          </a:prstGeom>
        </p:spPr>
        <p:txBody>
          <a:bodyPr>
            <a:noAutofit/>
          </a:bodyPr>
          <a:lstStyle>
            <a:lvl1pPr marL="0" indent="0">
              <a:buNone/>
              <a:defRPr>
                <a:solidFill>
                  <a:schemeClr val="accent2"/>
                </a:solidFill>
              </a:defRPr>
            </a:lvl1pPr>
            <a:lvl2pPr marL="457200" indent="0">
              <a:buNone/>
              <a:defRPr>
                <a:solidFill>
                  <a:schemeClr val="accent5"/>
                </a:solidFill>
              </a:defRPr>
            </a:lvl2pPr>
            <a:lvl3pPr marL="914400" indent="0">
              <a:buNone/>
              <a:defRPr>
                <a:solidFill>
                  <a:schemeClr val="accent3"/>
                </a:solidFill>
              </a:defRPr>
            </a:lvl3pPr>
            <a:lvl4pPr marL="1371600" indent="0">
              <a:buNone/>
              <a:defRPr>
                <a:solidFill>
                  <a:schemeClr val="accent3"/>
                </a:solidFill>
              </a:defRPr>
            </a:lvl4pPr>
            <a:lvl5pPr marL="1828800" indent="0">
              <a:buNone/>
              <a:defRPr>
                <a:solidFill>
                  <a:schemeClr val="accent3"/>
                </a:solidFill>
              </a:defRPr>
            </a:lvl5pPr>
          </a:lstStyle>
          <a:p>
            <a:pPr lvl="0"/>
            <a:r>
              <a:rPr lang="en-US" dirty="0"/>
              <a:t>Attributor name is 16pt Arial</a:t>
            </a:r>
          </a:p>
        </p:txBody>
      </p:sp>
      <p:sp>
        <p:nvSpPr>
          <p:cNvPr id="13" name="Title 1">
            <a:extLst>
              <a:ext uri="{FF2B5EF4-FFF2-40B4-BE49-F238E27FC236}">
                <a16:creationId xmlns:a16="http://schemas.microsoft.com/office/drawing/2014/main" id="{0A13EBB4-2E96-D446-A07D-04B750732870}"/>
              </a:ext>
            </a:extLst>
          </p:cNvPr>
          <p:cNvSpPr>
            <a:spLocks noGrp="1"/>
          </p:cNvSpPr>
          <p:nvPr>
            <p:ph type="ctrTitle" hasCustomPrompt="1"/>
          </p:nvPr>
        </p:nvSpPr>
        <p:spPr>
          <a:xfrm>
            <a:off x="1005840" y="1943100"/>
            <a:ext cx="8849360" cy="997196"/>
          </a:xfrm>
        </p:spPr>
        <p:txBody>
          <a:bodyPr anchor="b" anchorCtr="0"/>
          <a:lstStyle>
            <a:lvl1pPr algn="l" rtl="0" eaLnBrk="1" latinLnBrk="0" hangingPunct="1">
              <a:defRPr lang="en-US" sz="3600" smtClean="0">
                <a:effectLst/>
              </a:defRPr>
            </a:lvl1pPr>
          </a:lstStyle>
          <a:p>
            <a:pPr rtl="0" eaLnBrk="1" latinLnBrk="0" hangingPunct="1"/>
            <a:r>
              <a:rPr lang="en-US" dirty="0"/>
              <a:t>Click to edit statement or quote </a:t>
            </a:r>
            <a:br>
              <a:rPr lang="en-US" dirty="0"/>
            </a:br>
            <a:r>
              <a:rPr lang="en-US" dirty="0"/>
              <a:t>in Arial 36pt bold</a:t>
            </a:r>
          </a:p>
        </p:txBody>
      </p:sp>
      <p:sp>
        <p:nvSpPr>
          <p:cNvPr id="4" name="Date Placeholder 3">
            <a:extLst>
              <a:ext uri="{FF2B5EF4-FFF2-40B4-BE49-F238E27FC236}">
                <a16:creationId xmlns:a16="http://schemas.microsoft.com/office/drawing/2014/main" id="{A90C7F1F-725F-1A52-1D97-F08B00EAAD97}"/>
              </a:ext>
            </a:extLst>
          </p:cNvPr>
          <p:cNvSpPr>
            <a:spLocks noGrp="1"/>
          </p:cNvSpPr>
          <p:nvPr>
            <p:ph type="dt" sz="half" idx="14"/>
          </p:nvPr>
        </p:nvSpPr>
        <p:spPr/>
        <p:txBody>
          <a:bodyPr/>
          <a:lstStyle/>
          <a:p>
            <a:fld id="{B301B72F-569F-4EC1-BC0D-A48112D7E658}" type="datetime1">
              <a:rPr lang="en-US" smtClean="0"/>
              <a:t>6/5/2025</a:t>
            </a:fld>
            <a:endParaRPr lang="en-US" dirty="0"/>
          </a:p>
        </p:txBody>
      </p:sp>
      <p:sp>
        <p:nvSpPr>
          <p:cNvPr id="7" name="Footer Placeholder 6">
            <a:extLst>
              <a:ext uri="{FF2B5EF4-FFF2-40B4-BE49-F238E27FC236}">
                <a16:creationId xmlns:a16="http://schemas.microsoft.com/office/drawing/2014/main" id="{D50B4EFF-B670-387B-EBF2-318801CE65AB}"/>
              </a:ext>
            </a:extLst>
          </p:cNvPr>
          <p:cNvSpPr>
            <a:spLocks noGrp="1"/>
          </p:cNvSpPr>
          <p:nvPr>
            <p:ph type="ftr" sz="quarter" idx="15"/>
          </p:nvPr>
        </p:nvSpPr>
        <p:spPr/>
        <p:txBody>
          <a:bodyPr/>
          <a:lstStyle/>
          <a:p>
            <a:r>
              <a:rPr lang="en-US"/>
              <a:t>© 2025–2027 Cognizant | Private</a:t>
            </a:r>
            <a:endParaRPr lang="en-US" dirty="0"/>
          </a:p>
        </p:txBody>
      </p:sp>
      <p:sp>
        <p:nvSpPr>
          <p:cNvPr id="8" name="Slide Number Placeholder 7">
            <a:extLst>
              <a:ext uri="{FF2B5EF4-FFF2-40B4-BE49-F238E27FC236}">
                <a16:creationId xmlns:a16="http://schemas.microsoft.com/office/drawing/2014/main" id="{B54DEEBD-7FD8-B1BF-8875-FF2A60284D39}"/>
              </a:ext>
            </a:extLst>
          </p:cNvPr>
          <p:cNvSpPr>
            <a:spLocks noGrp="1"/>
          </p:cNvSpPr>
          <p:nvPr>
            <p:ph type="sldNum" sz="quarter" idx="16"/>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72647368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624"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ase study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4216400" cy="6858000"/>
          </a:xfrm>
          <a:solidFill>
            <a:srgbClr val="ECECEB"/>
          </a:solidFill>
        </p:spPr>
        <p:txBody>
          <a:bodyPr bIns="914400" anchor="ctr">
            <a:normAutofit/>
          </a:bodyPr>
          <a:lstStyle>
            <a:lvl1pPr marL="0" indent="0" algn="ctr">
              <a:buNone/>
              <a:defRPr sz="12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1" y="1078468"/>
            <a:ext cx="3200400" cy="369332"/>
          </a:xfrm>
        </p:spPr>
        <p:txBody>
          <a:bodyPr wrap="square" lIns="0" tIns="0" rIns="0" bIns="0" anchor="t" anchorCtr="0">
            <a:spAutoFit/>
          </a:bodyPr>
          <a:lstStyle>
            <a:lvl1pPr>
              <a:lnSpc>
                <a:spcPct val="100000"/>
              </a:lnSpc>
              <a:defRPr sz="2400" b="1">
                <a:solidFill>
                  <a:schemeClr val="bg1"/>
                </a:solidFill>
              </a:defRPr>
            </a:lvl1pPr>
          </a:lstStyle>
          <a:p>
            <a:r>
              <a:rPr lang="en-US" dirty="0"/>
              <a:t>Case study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bg1"/>
                </a:solidFill>
              </a:defRPr>
            </a:lvl1pPr>
          </a:lstStyle>
          <a:p>
            <a:fld id="{E240D85D-6E93-453E-9D10-D2844A4FB22C}" type="datetime1">
              <a:rPr lang="en-US" smtClean="0"/>
              <a:t>6/5/2025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bg1"/>
                </a:solidFill>
              </a:defRPr>
            </a:lvl1p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bg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457200" y="457200"/>
            <a:ext cx="3200401" cy="171778"/>
          </a:xfrm>
        </p:spPr>
        <p:txBody>
          <a:bodyPr wrap="square">
            <a:spAutoFit/>
          </a:bodyPr>
          <a:lstStyle>
            <a:lvl1pPr marL="0" indent="0">
              <a:buNone/>
              <a:defRPr sz="1100">
                <a:solidFill>
                  <a:schemeClr val="bg1"/>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Case study super head</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a:xfrm>
            <a:off x="5151120" y="1447800"/>
            <a:ext cx="6583680"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Picture Placeholder 6">
            <a:extLst>
              <a:ext uri="{FF2B5EF4-FFF2-40B4-BE49-F238E27FC236}">
                <a16:creationId xmlns:a16="http://schemas.microsoft.com/office/drawing/2014/main" id="{2240FDEC-D5D2-8E2B-9CB8-49F6FABD320A}"/>
              </a:ext>
            </a:extLst>
          </p:cNvPr>
          <p:cNvSpPr>
            <a:spLocks noGrp="1"/>
          </p:cNvSpPr>
          <p:nvPr>
            <p:ph type="pic" sz="quarter" idx="28" hasCustomPrompt="1"/>
          </p:nvPr>
        </p:nvSpPr>
        <p:spPr>
          <a:xfrm>
            <a:off x="9855200" y="457200"/>
            <a:ext cx="1879600" cy="685800"/>
          </a:xfrm>
          <a:noFill/>
        </p:spPr>
        <p:txBody>
          <a:bodyPr bIns="0" anchor="ctr">
            <a:normAutofit/>
          </a:bodyPr>
          <a:lstStyle>
            <a:lvl1pPr marL="0" indent="0" algn="ctr">
              <a:lnSpc>
                <a:spcPct val="100000"/>
              </a:lnSpc>
              <a:buNone/>
              <a:defRPr sz="900">
                <a:solidFill>
                  <a:schemeClr val="tx1"/>
                </a:solidFill>
              </a:defRPr>
            </a:lvl1pPr>
          </a:lstStyle>
          <a:p>
            <a:r>
              <a:rPr lang="en-US" dirty="0"/>
              <a:t>Client logo</a:t>
            </a:r>
            <a:br>
              <a:rPr lang="en-US" dirty="0"/>
            </a:br>
            <a:r>
              <a:rPr lang="en-US" dirty="0"/>
              <a:t>(crop: fit to make sure </a:t>
            </a:r>
            <a:br>
              <a:rPr lang="en-US" dirty="0"/>
            </a:br>
            <a:r>
              <a:rPr lang="en-US" dirty="0"/>
              <a:t>entire logo is visible)</a:t>
            </a:r>
          </a:p>
        </p:txBody>
      </p:sp>
    </p:spTree>
    <p:extLst>
      <p:ext uri="{BB962C8B-B14F-4D97-AF65-F5344CB8AC3E}">
        <p14:creationId xmlns:p14="http://schemas.microsoft.com/office/powerpoint/2010/main" val="2442934130"/>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ase study light - no imag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E73A3D6-80E4-AC3E-7815-5FDC789342D0}"/>
              </a:ext>
            </a:extLst>
          </p:cNvPr>
          <p:cNvSpPr/>
          <p:nvPr userDrawn="1"/>
        </p:nvSpPr>
        <p:spPr>
          <a:xfrm>
            <a:off x="0" y="0"/>
            <a:ext cx="42164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457201" y="1078468"/>
            <a:ext cx="3200400" cy="369332"/>
          </a:xfrm>
        </p:spPr>
        <p:txBody>
          <a:bodyPr wrap="square" lIns="0" tIns="0" rIns="0" bIns="0" anchor="t" anchorCtr="0">
            <a:spAutoFit/>
          </a:bodyPr>
          <a:lstStyle>
            <a:lvl1pPr>
              <a:lnSpc>
                <a:spcPct val="100000"/>
              </a:lnSpc>
              <a:defRPr sz="2400" b="1">
                <a:solidFill>
                  <a:schemeClr val="bg1"/>
                </a:solidFill>
              </a:defRPr>
            </a:lvl1pPr>
          </a:lstStyle>
          <a:p>
            <a:r>
              <a:rPr lang="en-US" dirty="0"/>
              <a:t>Case study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bwMode="white"/>
        <p:txBody>
          <a:bodyPr/>
          <a:lstStyle>
            <a:lvl1pPr>
              <a:defRPr>
                <a:solidFill>
                  <a:schemeClr val="bg1"/>
                </a:solidFill>
              </a:defRPr>
            </a:lvl1pPr>
          </a:lstStyle>
          <a:p>
            <a:fld id="{3D4BFC8A-E4DD-4119-B3BA-BC9D4E473C99}" type="datetime1">
              <a:rPr lang="en-US" smtClean="0"/>
              <a:t>6/5/2025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bwMode="white"/>
        <p:txBody>
          <a:bodyPr/>
          <a:lstStyle>
            <a:lvl1pPr>
              <a:defRPr>
                <a:solidFill>
                  <a:schemeClr val="bg1"/>
                </a:solidFill>
              </a:defRPr>
            </a:lvl1p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457200" y="457200"/>
            <a:ext cx="3200401" cy="171778"/>
          </a:xfrm>
        </p:spPr>
        <p:txBody>
          <a:bodyPr wrap="square">
            <a:spAutoFit/>
          </a:bodyPr>
          <a:lstStyle>
            <a:lvl1pPr marL="0" indent="0">
              <a:buNone/>
              <a:defRPr sz="1100">
                <a:solidFill>
                  <a:schemeClr val="bg1"/>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Case study super head</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a:xfrm>
            <a:off x="5151120" y="1447800"/>
            <a:ext cx="6583680"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Picture Placeholder 6">
            <a:extLst>
              <a:ext uri="{FF2B5EF4-FFF2-40B4-BE49-F238E27FC236}">
                <a16:creationId xmlns:a16="http://schemas.microsoft.com/office/drawing/2014/main" id="{2240FDEC-D5D2-8E2B-9CB8-49F6FABD320A}"/>
              </a:ext>
            </a:extLst>
          </p:cNvPr>
          <p:cNvSpPr>
            <a:spLocks noGrp="1"/>
          </p:cNvSpPr>
          <p:nvPr>
            <p:ph type="pic" sz="quarter" idx="28" hasCustomPrompt="1"/>
          </p:nvPr>
        </p:nvSpPr>
        <p:spPr>
          <a:xfrm>
            <a:off x="9855200" y="457200"/>
            <a:ext cx="1879600" cy="685800"/>
          </a:xfrm>
          <a:noFill/>
        </p:spPr>
        <p:txBody>
          <a:bodyPr bIns="0" anchor="ctr">
            <a:normAutofit/>
          </a:bodyPr>
          <a:lstStyle>
            <a:lvl1pPr marL="0" indent="0" algn="ctr">
              <a:lnSpc>
                <a:spcPct val="100000"/>
              </a:lnSpc>
              <a:buNone/>
              <a:defRPr sz="900">
                <a:solidFill>
                  <a:schemeClr val="tx1"/>
                </a:solidFill>
              </a:defRPr>
            </a:lvl1pPr>
          </a:lstStyle>
          <a:p>
            <a:r>
              <a:rPr lang="en-US" dirty="0"/>
              <a:t>Client logo</a:t>
            </a:r>
            <a:br>
              <a:rPr lang="en-US" dirty="0"/>
            </a:br>
            <a:r>
              <a:rPr lang="en-US" dirty="0"/>
              <a:t>(crop: fit to make sure </a:t>
            </a:r>
            <a:br>
              <a:rPr lang="en-US" dirty="0"/>
            </a:br>
            <a:r>
              <a:rPr lang="en-US" dirty="0"/>
              <a:t>entire logo is visible)</a:t>
            </a:r>
          </a:p>
        </p:txBody>
      </p:sp>
    </p:spTree>
    <p:extLst>
      <p:ext uri="{BB962C8B-B14F-4D97-AF65-F5344CB8AC3E}">
        <p14:creationId xmlns:p14="http://schemas.microsoft.com/office/powerpoint/2010/main" val="1625816533"/>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DARK LAYOUT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775811" y="1385364"/>
            <a:ext cx="10640378" cy="4087273"/>
          </a:xfrm>
          <a:prstGeom prst="rect">
            <a:avLst/>
          </a:prstGeom>
          <a:noFill/>
        </p:spPr>
        <p:txBody>
          <a:bodyPr wrap="squar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DARK LAYOUTS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2891603830"/>
      </p:ext>
    </p:extLst>
  </p:cSld>
  <p:clrMapOvr>
    <a:overrideClrMapping bg1="dk1" tx1="lt1" bg2="dk2" tx2="lt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obj" preserve="1">
  <p:cSld name="Title and Content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p:txBody>
          <a:bodyPr/>
          <a:lstStyle/>
          <a:p>
            <a:pPr lvl="0"/>
            <a:r>
              <a:rPr lang="en-US" dirty="0"/>
              <a:t>Click to add content</a:t>
            </a:r>
          </a:p>
          <a:p>
            <a:pPr lvl="1"/>
            <a:r>
              <a:rPr lang="en-US" dirty="0"/>
              <a:t>2nd level</a:t>
            </a:r>
          </a:p>
          <a:p>
            <a:pPr lvl="2"/>
            <a:r>
              <a:rPr lang="en-US" dirty="0"/>
              <a:t>3rd level text</a:t>
            </a:r>
          </a:p>
          <a:p>
            <a:pPr lvl="3"/>
            <a:r>
              <a:rPr lang="en-US" dirty="0"/>
              <a:t>4th level text</a:t>
            </a:r>
          </a:p>
          <a:p>
            <a:pPr lvl="4"/>
            <a:r>
              <a:rPr lang="en-US" dirty="0"/>
              <a:t>5th level text</a:t>
            </a:r>
          </a:p>
        </p:txBody>
      </p:sp>
      <p:sp>
        <p:nvSpPr>
          <p:cNvPr id="9" name="Date Placeholder 8">
            <a:extLst>
              <a:ext uri="{FF2B5EF4-FFF2-40B4-BE49-F238E27FC236}">
                <a16:creationId xmlns:a16="http://schemas.microsoft.com/office/drawing/2014/main" id="{F383D916-FBF7-8EA7-4311-2FD3E10E8254}"/>
              </a:ext>
            </a:extLst>
          </p:cNvPr>
          <p:cNvSpPr>
            <a:spLocks noGrp="1"/>
          </p:cNvSpPr>
          <p:nvPr>
            <p:ph type="dt" sz="half" idx="10"/>
          </p:nvPr>
        </p:nvSpPr>
        <p:spPr/>
        <p:txBody>
          <a:bodyPr/>
          <a:lstStyle/>
          <a:p>
            <a:fld id="{A8FE65DC-9B0C-48A5-898F-3399994D7A14}" type="datetime1">
              <a:rPr lang="en-US" smtClean="0"/>
              <a:t>6/5/2025</a:t>
            </a:fld>
            <a:endParaRPr lang="en-US" dirty="0"/>
          </a:p>
        </p:txBody>
      </p:sp>
      <p:sp>
        <p:nvSpPr>
          <p:cNvPr id="10" name="Footer Placeholder 9">
            <a:extLst>
              <a:ext uri="{FF2B5EF4-FFF2-40B4-BE49-F238E27FC236}">
                <a16:creationId xmlns:a16="http://schemas.microsoft.com/office/drawing/2014/main" id="{69D40ACC-00F3-03AD-3DB1-6487497FA161}"/>
              </a:ext>
            </a:extLst>
          </p:cNvPr>
          <p:cNvSpPr>
            <a:spLocks noGrp="1"/>
          </p:cNvSpPr>
          <p:nvPr>
            <p:ph type="ftr" sz="quarter" idx="11"/>
          </p:nvPr>
        </p:nvSpPr>
        <p:spPr/>
        <p:txBody>
          <a:bodyPr/>
          <a:lstStyle/>
          <a:p>
            <a:r>
              <a:rPr lang="en-US"/>
              <a:t>© 2025–2027 Cognizant | Private</a:t>
            </a:r>
            <a:endParaRPr lang="en-US" dirty="0"/>
          </a:p>
        </p:txBody>
      </p:sp>
      <p:sp>
        <p:nvSpPr>
          <p:cNvPr id="11" name="Slide Number Placeholder 10">
            <a:extLst>
              <a:ext uri="{FF2B5EF4-FFF2-40B4-BE49-F238E27FC236}">
                <a16:creationId xmlns:a16="http://schemas.microsoft.com/office/drawing/2014/main" id="{1DA0B9D4-7BD8-9FB8-A351-972423D1D772}"/>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4" name="Cognizant Logo_rgb_rev_2023" descr="Cognizant logo reversed, SVG format">
            <a:extLst>
              <a:ext uri="{FF2B5EF4-FFF2-40B4-BE49-F238E27FC236}">
                <a16:creationId xmlns:a16="http://schemas.microsoft.com/office/drawing/2014/main" id="{591ACBB7-11CF-0324-65ED-7CE580E3A1A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111587575"/>
      </p:ext>
    </p:extLst>
  </p:cSld>
  <p:clrMapOvr>
    <a:overrideClrMapping bg1="dk1" tx1="lt1" bg2="dk2" tx2="lt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Super head, sub head, footnote - Super head, sub head, footnote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457200" y="1447800"/>
            <a:ext cx="7518400" cy="42976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7">
            <a:extLst>
              <a:ext uri="{FF2B5EF4-FFF2-40B4-BE49-F238E27FC236}">
                <a16:creationId xmlns:a16="http://schemas.microsoft.com/office/drawing/2014/main" id="{EDCB0FDA-E923-182E-F7E1-D663EE4D60C4}"/>
              </a:ext>
            </a:extLst>
          </p:cNvPr>
          <p:cNvSpPr>
            <a:spLocks noGrp="1"/>
          </p:cNvSpPr>
          <p:nvPr>
            <p:ph type="body" sz="quarter" idx="14" hasCustomPrompt="1"/>
          </p:nvPr>
        </p:nvSpPr>
        <p:spPr>
          <a:xfrm>
            <a:off x="457200" y="228600"/>
            <a:ext cx="11277600" cy="163956"/>
          </a:xfrm>
        </p:spPr>
        <p:txBody>
          <a:bodyPr anchor="b">
            <a:spAutoFit/>
          </a:bodyPr>
          <a:lstStyle>
            <a:lvl1pPr marL="0" indent="0">
              <a:buNone/>
              <a:defRPr sz="1050">
                <a:solidFill>
                  <a:schemeClr val="accent3"/>
                </a:solidFill>
              </a:defRPr>
            </a:lvl1pPr>
          </a:lstStyle>
          <a:p>
            <a:pPr lvl="0"/>
            <a:r>
              <a:rPr lang="en-US"/>
              <a:t>Super head</a:t>
            </a:r>
          </a:p>
        </p:txBody>
      </p:sp>
      <p:sp>
        <p:nvSpPr>
          <p:cNvPr id="8" name="Text Placeholder 7">
            <a:extLst>
              <a:ext uri="{FF2B5EF4-FFF2-40B4-BE49-F238E27FC236}">
                <a16:creationId xmlns:a16="http://schemas.microsoft.com/office/drawing/2014/main" id="{8D4F1D73-B5B0-2DD9-9E22-084F619A1164}"/>
              </a:ext>
            </a:extLst>
          </p:cNvPr>
          <p:cNvSpPr>
            <a:spLocks noGrp="1"/>
          </p:cNvSpPr>
          <p:nvPr>
            <p:ph type="body" sz="quarter" idx="15" hasCustomPrompt="1"/>
          </p:nvPr>
        </p:nvSpPr>
        <p:spPr>
          <a:xfrm>
            <a:off x="457200" y="822960"/>
            <a:ext cx="11277600" cy="281039"/>
          </a:xfrm>
        </p:spPr>
        <p:txBody>
          <a:bodyPr anchor="t">
            <a:spAutoFit/>
          </a:bodyPr>
          <a:lstStyle>
            <a:lvl1pPr marL="0" indent="0">
              <a:lnSpc>
                <a:spcPct val="100000"/>
              </a:lnSpc>
              <a:buNone/>
              <a:defRPr sz="1800">
                <a:solidFill>
                  <a:schemeClr val="accent3"/>
                </a:solidFill>
              </a:defRPr>
            </a:lvl1pPr>
          </a:lstStyle>
          <a:p>
            <a:pPr lvl="0"/>
            <a:r>
              <a:rPr lang="en-US" dirty="0"/>
              <a:t>Subhead</a:t>
            </a:r>
          </a:p>
        </p:txBody>
      </p:sp>
      <p:sp>
        <p:nvSpPr>
          <p:cNvPr id="9" name="Text Placeholder 7">
            <a:extLst>
              <a:ext uri="{FF2B5EF4-FFF2-40B4-BE49-F238E27FC236}">
                <a16:creationId xmlns:a16="http://schemas.microsoft.com/office/drawing/2014/main" id="{8B225166-D739-CEC1-F817-8B08A1CA46F7}"/>
              </a:ext>
            </a:extLst>
          </p:cNvPr>
          <p:cNvSpPr>
            <a:spLocks noGrp="1"/>
          </p:cNvSpPr>
          <p:nvPr>
            <p:ph type="body" sz="quarter" idx="16" hasCustomPrompt="1"/>
          </p:nvPr>
        </p:nvSpPr>
        <p:spPr>
          <a:xfrm>
            <a:off x="457200" y="5947090"/>
            <a:ext cx="7518400" cy="124906"/>
          </a:xfrm>
        </p:spPr>
        <p:txBody>
          <a:bodyPr wrap="square" anchor="t" anchorCtr="0">
            <a:spAutoFit/>
          </a:bodyPr>
          <a:lstStyle>
            <a:lvl1pPr marL="0" indent="0">
              <a:buNone/>
              <a:defRPr sz="800">
                <a:solidFill>
                  <a:schemeClr val="tx1"/>
                </a:solidFill>
              </a:defRPr>
            </a:lvl1pPr>
          </a:lstStyle>
          <a:p>
            <a:pPr lvl="0"/>
            <a:r>
              <a:rPr lang="en-US" dirty="0"/>
              <a:t>Insert source or footnote here</a:t>
            </a:r>
          </a:p>
        </p:txBody>
      </p:sp>
      <p:sp>
        <p:nvSpPr>
          <p:cNvPr id="10" name="Date Placeholder 9">
            <a:extLst>
              <a:ext uri="{FF2B5EF4-FFF2-40B4-BE49-F238E27FC236}">
                <a16:creationId xmlns:a16="http://schemas.microsoft.com/office/drawing/2014/main" id="{BB09AAF3-3252-489D-5FB0-6293AC9FF0F1}"/>
              </a:ext>
            </a:extLst>
          </p:cNvPr>
          <p:cNvSpPr>
            <a:spLocks noGrp="1"/>
          </p:cNvSpPr>
          <p:nvPr>
            <p:ph type="dt" sz="half" idx="17"/>
          </p:nvPr>
        </p:nvSpPr>
        <p:spPr/>
        <p:txBody>
          <a:bodyPr/>
          <a:lstStyle/>
          <a:p>
            <a:fld id="{4D400A4B-814A-44AC-8B06-B181334875EB}" type="datetime1">
              <a:rPr lang="en-US" smtClean="0"/>
              <a:t>6/5/2025</a:t>
            </a:fld>
            <a:endParaRPr lang="en-US" dirty="0"/>
          </a:p>
        </p:txBody>
      </p:sp>
      <p:sp>
        <p:nvSpPr>
          <p:cNvPr id="11" name="Footer Placeholder 10">
            <a:extLst>
              <a:ext uri="{FF2B5EF4-FFF2-40B4-BE49-F238E27FC236}">
                <a16:creationId xmlns:a16="http://schemas.microsoft.com/office/drawing/2014/main" id="{0D47B63B-3488-B9A8-9702-4FB8F539BC94}"/>
              </a:ext>
            </a:extLst>
          </p:cNvPr>
          <p:cNvSpPr>
            <a:spLocks noGrp="1"/>
          </p:cNvSpPr>
          <p:nvPr>
            <p:ph type="ftr" sz="quarter" idx="18"/>
          </p:nvPr>
        </p:nvSpPr>
        <p:spPr/>
        <p:txBody>
          <a:bodyPr/>
          <a:lstStyle/>
          <a:p>
            <a:r>
              <a:rPr lang="en-US"/>
              <a:t>© 2025–2027 Cognizant | Private</a:t>
            </a:r>
            <a:endParaRPr lang="en-US" dirty="0"/>
          </a:p>
        </p:txBody>
      </p:sp>
      <p:sp>
        <p:nvSpPr>
          <p:cNvPr id="12" name="Slide Number Placeholder 11">
            <a:extLst>
              <a:ext uri="{FF2B5EF4-FFF2-40B4-BE49-F238E27FC236}">
                <a16:creationId xmlns:a16="http://schemas.microsoft.com/office/drawing/2014/main" id="{1BA67573-B992-F2E1-F4A6-9434D3134383}"/>
              </a:ext>
            </a:extLst>
          </p:cNvPr>
          <p:cNvSpPr>
            <a:spLocks noGrp="1"/>
          </p:cNvSpPr>
          <p:nvPr>
            <p:ph type="sldNum" sz="quarter" idx="19"/>
          </p:nvPr>
        </p:nvSpPr>
        <p:spPr/>
        <p:txBody>
          <a:bodyPr/>
          <a:lstStyle/>
          <a:p>
            <a:fld id="{38826FC0-333C-E549-9FA3-0EE43DF298A3}" type="slidenum">
              <a:rPr lang="en-US" smtClean="0"/>
              <a:pPr/>
              <a:t>‹#›</a:t>
            </a:fld>
            <a:endParaRPr lang="en-US" dirty="0"/>
          </a:p>
        </p:txBody>
      </p:sp>
      <p:pic>
        <p:nvPicPr>
          <p:cNvPr id="6" name="Cognizant Logo_rgb_rev_2023" descr="Cognizant logo reversed, SVG format">
            <a:extLst>
              <a:ext uri="{FF2B5EF4-FFF2-40B4-BE49-F238E27FC236}">
                <a16:creationId xmlns:a16="http://schemas.microsoft.com/office/drawing/2014/main" id="{C58C5DC1-02D1-ACC1-37E9-20232B40787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62044694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Agenda - ligh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1" y="2930402"/>
            <a:ext cx="4754880" cy="997196"/>
          </a:xfrm>
        </p:spPr>
        <p:txBody>
          <a:bodyPr anchor="ctr"/>
          <a:lstStyle>
            <a:lvl1pPr algn="l">
              <a:defRPr sz="3600"/>
            </a:lvl1pPr>
          </a:lstStyle>
          <a:p>
            <a:r>
              <a:rPr lang="en-US" dirty="0"/>
              <a:t>Click to add agenda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6096000" y="914400"/>
            <a:ext cx="5635752" cy="5029200"/>
          </a:xfrm>
        </p:spPr>
        <p:txBody>
          <a:bodyPr anchor="ctr">
            <a:noAutofit/>
          </a:bodyPr>
          <a:lstStyle>
            <a:lvl1pPr marL="457200" indent="-457200">
              <a:spcBef>
                <a:spcPts val="900"/>
              </a:spcBef>
              <a:spcAft>
                <a:spcPts val="0"/>
              </a:spcAft>
              <a:buClrTx/>
              <a:buFont typeface="+mj-lt"/>
              <a:buAutoNum type="arabicPeriod"/>
              <a:defRPr sz="2000"/>
            </a:lvl1pPr>
            <a:lvl2pPr marL="731520" indent="-228600">
              <a:spcBef>
                <a:spcPts val="600"/>
              </a:spcBef>
              <a:spcAft>
                <a:spcPts val="0"/>
              </a:spcAft>
              <a:buClrTx/>
              <a:buFont typeface="Arial" panose="020B0604020202020204" pitchFamily="34" charset="0"/>
              <a:buChar char="•"/>
              <a:tabLst/>
              <a:defRPr sz="1600"/>
            </a:lvl2pPr>
            <a:lvl3pPr marL="1005840" indent="-228600">
              <a:spcBef>
                <a:spcPts val="600"/>
              </a:spcBef>
              <a:spcAft>
                <a:spcPts val="0"/>
              </a:spcAft>
              <a:buClrTx/>
              <a:buFont typeface="Arial" panose="020B0604020202020204" pitchFamily="34" charset="0"/>
              <a:buChar char="•"/>
              <a:tabLst/>
              <a:defRPr sz="1400"/>
            </a:lvl3pPr>
            <a:lvl4pPr marL="1051560" indent="-228600">
              <a:spcBef>
                <a:spcPts val="900"/>
              </a:spcBef>
              <a:buFont typeface="+mj-lt"/>
              <a:buAutoNum type="arabicPeriod"/>
              <a:defRPr sz="1400"/>
            </a:lvl4pPr>
            <a:lvl5pPr marL="1325880" indent="-228600">
              <a:spcBef>
                <a:spcPts val="900"/>
              </a:spcBef>
              <a:buFont typeface="+mj-lt"/>
              <a:buAutoNum type="arabicPeriod"/>
              <a:defRPr sz="1400"/>
            </a:lvl5pPr>
          </a:lstStyle>
          <a:p>
            <a:pPr lvl="0"/>
            <a:r>
              <a:rPr lang="en-US" dirty="0"/>
              <a:t>Click to add content</a:t>
            </a:r>
          </a:p>
          <a:p>
            <a:pPr lvl="1"/>
            <a:r>
              <a:rPr lang="en-US" dirty="0"/>
              <a:t>2nd level text</a:t>
            </a:r>
          </a:p>
          <a:p>
            <a:pPr lvl="2"/>
            <a:r>
              <a:rPr lang="en-US" dirty="0"/>
              <a:t>3rd level text</a:t>
            </a:r>
          </a:p>
        </p:txBody>
      </p:sp>
      <p:cxnSp>
        <p:nvCxnSpPr>
          <p:cNvPr id="9" name="Straight Connector 8">
            <a:extLst>
              <a:ext uri="{FF2B5EF4-FFF2-40B4-BE49-F238E27FC236}">
                <a16:creationId xmlns:a16="http://schemas.microsoft.com/office/drawing/2014/main" id="{06654D8E-53D7-24EA-BE00-553663804946}"/>
              </a:ext>
            </a:extLst>
          </p:cNvPr>
          <p:cNvCxnSpPr>
            <a:cxnSpLocks/>
          </p:cNvCxnSpPr>
          <p:nvPr/>
        </p:nvCxnSpPr>
        <p:spPr>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sp>
        <p:nvSpPr>
          <p:cNvPr id="4" name="Date Placeholder 3">
            <a:extLst>
              <a:ext uri="{FF2B5EF4-FFF2-40B4-BE49-F238E27FC236}">
                <a16:creationId xmlns:a16="http://schemas.microsoft.com/office/drawing/2014/main" id="{31347B8F-702B-F8D2-3BCF-E1C9AEB86CEC}"/>
              </a:ext>
            </a:extLst>
          </p:cNvPr>
          <p:cNvSpPr>
            <a:spLocks noGrp="1"/>
          </p:cNvSpPr>
          <p:nvPr>
            <p:ph type="dt" sz="half" idx="10"/>
          </p:nvPr>
        </p:nvSpPr>
        <p:spPr/>
        <p:txBody>
          <a:bodyPr/>
          <a:lstStyle/>
          <a:p>
            <a:fld id="{7BD0C447-63DF-4D3E-8633-1F74B6350F13}" type="datetime1">
              <a:rPr lang="en-US" smtClean="0"/>
              <a:t>6/5/2025</a:t>
            </a:fld>
            <a:endParaRPr lang="en-US" dirty="0"/>
          </a:p>
        </p:txBody>
      </p:sp>
      <p:sp>
        <p:nvSpPr>
          <p:cNvPr id="8" name="Footer Placeholder 7">
            <a:extLst>
              <a:ext uri="{FF2B5EF4-FFF2-40B4-BE49-F238E27FC236}">
                <a16:creationId xmlns:a16="http://schemas.microsoft.com/office/drawing/2014/main" id="{2D295671-87C9-E086-9979-83CE71CF0FF1}"/>
              </a:ext>
            </a:extLst>
          </p:cNvPr>
          <p:cNvSpPr>
            <a:spLocks noGrp="1"/>
          </p:cNvSpPr>
          <p:nvPr>
            <p:ph type="ftr" sz="quarter" idx="11"/>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D3DF2403-9115-12D2-6006-6F820363A79D}"/>
              </a:ext>
            </a:extLst>
          </p:cNvPr>
          <p:cNvSpPr>
            <a:spLocks noGrp="1"/>
          </p:cNvSpPr>
          <p:nvPr>
            <p:ph type="sldNum" sz="quarter" idx="12"/>
          </p:nvPr>
        </p:nvSpPr>
        <p:spPr/>
        <p:txBody>
          <a:bodyPr/>
          <a:lstStyle/>
          <a:p>
            <a:fld id="{38826FC0-333C-E549-9FA3-0EE43DF298A3}" type="slidenum">
              <a:rPr lang="en-US" smtClean="0"/>
              <a:pPr/>
              <a:t>‹#›</a:t>
            </a:fld>
            <a:endParaRPr lang="en-US" dirty="0"/>
          </a:p>
        </p:txBody>
      </p:sp>
      <p:cxnSp>
        <p:nvCxnSpPr>
          <p:cNvPr id="5" name="Straight Connector 4">
            <a:extLst>
              <a:ext uri="{FF2B5EF4-FFF2-40B4-BE49-F238E27FC236}">
                <a16:creationId xmlns:a16="http://schemas.microsoft.com/office/drawing/2014/main" id="{46BFA7A6-B1A7-45E7-3AC5-3E0FB62C8ACD}"/>
              </a:ext>
            </a:extLst>
          </p:cNvPr>
          <p:cNvCxnSpPr>
            <a:cxnSpLocks/>
          </p:cNvCxnSpPr>
          <p:nvPr/>
        </p:nvCxnSpPr>
        <p:spPr>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64722089"/>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itleOnly" preserve="1">
  <p:cSld name="Title only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A3A05-DC05-1CC5-ED65-5734138EE80C}"/>
              </a:ext>
            </a:extLst>
          </p:cNvPr>
          <p:cNvSpPr>
            <a:spLocks noGrp="1"/>
          </p:cNvSpPr>
          <p:nvPr>
            <p:ph type="title" hasCustomPrompt="1"/>
          </p:nvPr>
        </p:nvSpPr>
        <p:spPr/>
        <p:txBody>
          <a:bodyPr/>
          <a:lstStyle/>
          <a:p>
            <a:r>
              <a:rPr lang="en-US" dirty="0"/>
              <a:t>Click to add title</a:t>
            </a:r>
          </a:p>
        </p:txBody>
      </p:sp>
      <p:sp>
        <p:nvSpPr>
          <p:cNvPr id="8" name="Date Placeholder 7">
            <a:extLst>
              <a:ext uri="{FF2B5EF4-FFF2-40B4-BE49-F238E27FC236}">
                <a16:creationId xmlns:a16="http://schemas.microsoft.com/office/drawing/2014/main" id="{D1C004D1-9C96-9E3A-B3CF-E648F1817884}"/>
              </a:ext>
            </a:extLst>
          </p:cNvPr>
          <p:cNvSpPr>
            <a:spLocks noGrp="1"/>
          </p:cNvSpPr>
          <p:nvPr>
            <p:ph type="dt" sz="half" idx="10"/>
          </p:nvPr>
        </p:nvSpPr>
        <p:spPr/>
        <p:txBody>
          <a:bodyPr/>
          <a:lstStyle/>
          <a:p>
            <a:fld id="{34B751B7-EDD5-4C32-B7E9-CF83F055A7D0}" type="datetime1">
              <a:rPr lang="en-US" smtClean="0"/>
              <a:t>6/5/2025</a:t>
            </a:fld>
            <a:endParaRPr lang="en-US" dirty="0"/>
          </a:p>
        </p:txBody>
      </p:sp>
      <p:sp>
        <p:nvSpPr>
          <p:cNvPr id="9" name="Footer Placeholder 8">
            <a:extLst>
              <a:ext uri="{FF2B5EF4-FFF2-40B4-BE49-F238E27FC236}">
                <a16:creationId xmlns:a16="http://schemas.microsoft.com/office/drawing/2014/main" id="{C8F63855-627B-94BE-7770-B3F2F8F1DAD6}"/>
              </a:ext>
            </a:extLst>
          </p:cNvPr>
          <p:cNvSpPr>
            <a:spLocks noGrp="1"/>
          </p:cNvSpPr>
          <p:nvPr>
            <p:ph type="ftr" sz="quarter" idx="11"/>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64918DA7-E1E1-1CFE-6E02-09FE2AA2F07F}"/>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3" name="Cognizant Logo_rgb_rev_2023" descr="Cognizant logo reversed, SVG format">
            <a:extLst>
              <a:ext uri="{FF2B5EF4-FFF2-40B4-BE49-F238E27FC236}">
                <a16:creationId xmlns:a16="http://schemas.microsoft.com/office/drawing/2014/main" id="{39ECF048-F463-0BC0-00A8-80B618B315F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90993053"/>
      </p:ext>
    </p:extLst>
  </p:cSld>
  <p:clrMapOvr>
    <a:overrideClrMapping bg1="dk1" tx1="lt1" bg2="dk2" tx2="lt2" accent1="accent1" accent2="accent2" accent3="accent3" accent4="accent4" accent5="accent5" accent6="accent6" hlink="hlink" folHlink="folHlink"/>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Blank - dark">
    <p:bg>
      <p:bgRef idx="1001">
        <a:schemeClr val="bg1"/>
      </p:bgRef>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A86AB16-C89B-C286-D054-A2D5DB5C460C}"/>
              </a:ext>
            </a:extLst>
          </p:cNvPr>
          <p:cNvSpPr>
            <a:spLocks noGrp="1"/>
          </p:cNvSpPr>
          <p:nvPr>
            <p:ph type="title" hasCustomPrompt="1"/>
          </p:nvPr>
        </p:nvSpPr>
        <p:spPr>
          <a:xfrm>
            <a:off x="457200" y="-357975"/>
            <a:ext cx="11277600" cy="193899"/>
          </a:xfrm>
        </p:spPr>
        <p:txBody>
          <a:bodyPr/>
          <a:lstStyle>
            <a:lvl1pPr>
              <a:defRPr sz="1400">
                <a:solidFill>
                  <a:schemeClr val="bg1"/>
                </a:solidFill>
              </a:defRPr>
            </a:lvl1pPr>
          </a:lstStyle>
          <a:p>
            <a:r>
              <a:rPr lang="en-US"/>
              <a:t>Click to add title (for accessibility purposes)</a:t>
            </a:r>
          </a:p>
        </p:txBody>
      </p:sp>
      <p:sp>
        <p:nvSpPr>
          <p:cNvPr id="2" name="Date Placeholder 1">
            <a:extLst>
              <a:ext uri="{FF2B5EF4-FFF2-40B4-BE49-F238E27FC236}">
                <a16:creationId xmlns:a16="http://schemas.microsoft.com/office/drawing/2014/main" id="{782BD780-BD7C-D16D-9867-3767997FAF91}"/>
              </a:ext>
            </a:extLst>
          </p:cNvPr>
          <p:cNvSpPr>
            <a:spLocks noGrp="1"/>
          </p:cNvSpPr>
          <p:nvPr>
            <p:ph type="dt" sz="half" idx="10"/>
          </p:nvPr>
        </p:nvSpPr>
        <p:spPr/>
        <p:txBody>
          <a:bodyPr/>
          <a:lstStyle/>
          <a:p>
            <a:fld id="{B8D9EEA2-7C16-4EBF-A4ED-6EE3F89E8D21}" type="datetime1">
              <a:rPr lang="en-US" smtClean="0"/>
              <a:t>6/5/2025</a:t>
            </a:fld>
            <a:endParaRPr lang="en-US" dirty="0"/>
          </a:p>
        </p:txBody>
      </p:sp>
      <p:sp>
        <p:nvSpPr>
          <p:cNvPr id="7" name="Footer Placeholder 6">
            <a:extLst>
              <a:ext uri="{FF2B5EF4-FFF2-40B4-BE49-F238E27FC236}">
                <a16:creationId xmlns:a16="http://schemas.microsoft.com/office/drawing/2014/main" id="{A5ABA333-FF45-AB19-E8F1-74BC796D7D7D}"/>
              </a:ext>
            </a:extLst>
          </p:cNvPr>
          <p:cNvSpPr>
            <a:spLocks noGrp="1"/>
          </p:cNvSpPr>
          <p:nvPr>
            <p:ph type="ftr" sz="quarter" idx="11"/>
          </p:nvPr>
        </p:nvSpPr>
        <p:spPr/>
        <p:txBody>
          <a:bodyPr/>
          <a:lstStyle/>
          <a:p>
            <a:r>
              <a:rPr lang="en-US"/>
              <a:t>© 2025–2027 Cognizant | Private</a:t>
            </a:r>
            <a:endParaRPr lang="en-US" dirty="0"/>
          </a:p>
        </p:txBody>
      </p:sp>
      <p:sp>
        <p:nvSpPr>
          <p:cNvPr id="8" name="Slide Number Placeholder 7">
            <a:extLst>
              <a:ext uri="{FF2B5EF4-FFF2-40B4-BE49-F238E27FC236}">
                <a16:creationId xmlns:a16="http://schemas.microsoft.com/office/drawing/2014/main" id="{D83C6AAA-8E03-CCE1-302E-C26D372E0547}"/>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4" name="Cognizant Logo_rgb_rev_2023" descr="Cognizant logo reversed, SVG format">
            <a:extLst>
              <a:ext uri="{FF2B5EF4-FFF2-40B4-BE49-F238E27FC236}">
                <a16:creationId xmlns:a16="http://schemas.microsoft.com/office/drawing/2014/main" id="{F805300B-96D9-F036-71EF-3F86B3B72D1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794437884"/>
      </p:ext>
    </p:extLst>
  </p:cSld>
  <p:clrMapOvr>
    <a:overrideClrMapping bg1="dk1" tx1="lt1" bg2="dk2" tx2="lt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wo colum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200" y="1447800"/>
            <a:ext cx="5212076"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521208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6522720" y="1447800"/>
            <a:ext cx="5183188" cy="281103"/>
          </a:xfrm>
        </p:spPr>
        <p:txBody>
          <a:bodyPr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6522720" y="1943099"/>
            <a:ext cx="521208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a:t>
            </a:r>
          </a:p>
          <a:p>
            <a:pPr lvl="4"/>
            <a:r>
              <a:rPr lang="en-US" dirty="0"/>
              <a:t>Fifth level</a:t>
            </a:r>
          </a:p>
        </p:txBody>
      </p:sp>
      <p:cxnSp>
        <p:nvCxnSpPr>
          <p:cNvPr id="11" name="Straight Connector 10">
            <a:extLst>
              <a:ext uri="{FF2B5EF4-FFF2-40B4-BE49-F238E27FC236}">
                <a16:creationId xmlns:a16="http://schemas.microsoft.com/office/drawing/2014/main" id="{CAC5B4FD-126E-C923-20FE-0F5752D73F74}"/>
              </a:ext>
            </a:extLst>
          </p:cNvPr>
          <p:cNvCxnSpPr>
            <a:cxnSpLocks/>
          </p:cNvCxnSpPr>
          <p:nvPr/>
        </p:nvCxnSpPr>
        <p:spPr>
          <a:xfrm>
            <a:off x="6096000" y="1444752"/>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2" name="Date Placeholder 11">
            <a:extLst>
              <a:ext uri="{FF2B5EF4-FFF2-40B4-BE49-F238E27FC236}">
                <a16:creationId xmlns:a16="http://schemas.microsoft.com/office/drawing/2014/main" id="{3935A7ED-6F86-9D0C-DCB0-7B1E2AC5270D}"/>
              </a:ext>
            </a:extLst>
          </p:cNvPr>
          <p:cNvSpPr>
            <a:spLocks noGrp="1"/>
          </p:cNvSpPr>
          <p:nvPr>
            <p:ph type="dt" sz="half" idx="10"/>
          </p:nvPr>
        </p:nvSpPr>
        <p:spPr/>
        <p:txBody>
          <a:bodyPr/>
          <a:lstStyle/>
          <a:p>
            <a:fld id="{91C17549-EEBF-4F3F-AEC3-BD6253AA8F59}" type="datetime1">
              <a:rPr lang="en-US" smtClean="0"/>
              <a:t>6/5/2025</a:t>
            </a:fld>
            <a:endParaRPr lang="en-US" dirty="0"/>
          </a:p>
        </p:txBody>
      </p:sp>
      <p:sp>
        <p:nvSpPr>
          <p:cNvPr id="13" name="Footer Placeholder 12">
            <a:extLst>
              <a:ext uri="{FF2B5EF4-FFF2-40B4-BE49-F238E27FC236}">
                <a16:creationId xmlns:a16="http://schemas.microsoft.com/office/drawing/2014/main" id="{3B6D255F-8835-8DBB-9F90-569D07917B7B}"/>
              </a:ext>
            </a:extLst>
          </p:cNvPr>
          <p:cNvSpPr>
            <a:spLocks noGrp="1"/>
          </p:cNvSpPr>
          <p:nvPr>
            <p:ph type="ftr" sz="quarter" idx="11"/>
          </p:nvPr>
        </p:nvSpPr>
        <p:spPr/>
        <p:txBody>
          <a:bodyPr/>
          <a:lstStyle/>
          <a:p>
            <a:r>
              <a:rPr lang="en-US"/>
              <a:t>© 2025–2027 Cognizant | Private</a:t>
            </a:r>
            <a:endParaRPr lang="en-US" dirty="0"/>
          </a:p>
        </p:txBody>
      </p:sp>
      <p:sp>
        <p:nvSpPr>
          <p:cNvPr id="14" name="Slide Number Placeholder 13">
            <a:extLst>
              <a:ext uri="{FF2B5EF4-FFF2-40B4-BE49-F238E27FC236}">
                <a16:creationId xmlns:a16="http://schemas.microsoft.com/office/drawing/2014/main" id="{22927497-DF06-5FD3-E29B-027FB589C8A5}"/>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1DE60F7F-2598-AFEF-3685-42666554AD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092546887"/>
      </p:ext>
    </p:extLst>
  </p:cSld>
  <p:clrMapOvr>
    <a:overrideClrMapping bg1="dk1" tx1="lt1" bg2="dk2" tx2="lt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hree colum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200" y="1444752"/>
            <a:ext cx="3474720"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4358640" y="1444752"/>
            <a:ext cx="3474720"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4358640"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11" name="Text Placeholder 4">
            <a:extLst>
              <a:ext uri="{FF2B5EF4-FFF2-40B4-BE49-F238E27FC236}">
                <a16:creationId xmlns:a16="http://schemas.microsoft.com/office/drawing/2014/main" id="{86FD443D-34B0-9A83-29DB-8F197FDBF4CC}"/>
              </a:ext>
            </a:extLst>
          </p:cNvPr>
          <p:cNvSpPr>
            <a:spLocks noGrp="1"/>
          </p:cNvSpPr>
          <p:nvPr>
            <p:ph type="body" sz="quarter" idx="14" hasCustomPrompt="1"/>
          </p:nvPr>
        </p:nvSpPr>
        <p:spPr>
          <a:xfrm>
            <a:off x="8260080" y="1444752"/>
            <a:ext cx="3474720"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12" name="Content Placeholder 5">
            <a:extLst>
              <a:ext uri="{FF2B5EF4-FFF2-40B4-BE49-F238E27FC236}">
                <a16:creationId xmlns:a16="http://schemas.microsoft.com/office/drawing/2014/main" id="{149D936A-CA93-6EC3-649C-C64805636A41}"/>
              </a:ext>
            </a:extLst>
          </p:cNvPr>
          <p:cNvSpPr>
            <a:spLocks noGrp="1"/>
          </p:cNvSpPr>
          <p:nvPr>
            <p:ph sz="quarter" idx="15" hasCustomPrompt="1"/>
          </p:nvPr>
        </p:nvSpPr>
        <p:spPr>
          <a:xfrm>
            <a:off x="8260080"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cxnSp>
        <p:nvCxnSpPr>
          <p:cNvPr id="13" name="Straight Connector 12">
            <a:extLst>
              <a:ext uri="{FF2B5EF4-FFF2-40B4-BE49-F238E27FC236}">
                <a16:creationId xmlns:a16="http://schemas.microsoft.com/office/drawing/2014/main" id="{68E36702-0CEF-D114-17AE-83A7C377C9A7}"/>
              </a:ext>
            </a:extLst>
          </p:cNvPr>
          <p:cNvCxnSpPr>
            <a:cxnSpLocks/>
          </p:cNvCxnSpPr>
          <p:nvPr/>
        </p:nvCxnSpPr>
        <p:spPr>
          <a:xfrm>
            <a:off x="414528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B5AB7EC-316C-897C-CA19-9CEC9B880398}"/>
              </a:ext>
            </a:extLst>
          </p:cNvPr>
          <p:cNvCxnSpPr>
            <a:cxnSpLocks/>
          </p:cNvCxnSpPr>
          <p:nvPr/>
        </p:nvCxnSpPr>
        <p:spPr>
          <a:xfrm>
            <a:off x="804672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 name="Date Placeholder 15">
            <a:extLst>
              <a:ext uri="{FF2B5EF4-FFF2-40B4-BE49-F238E27FC236}">
                <a16:creationId xmlns:a16="http://schemas.microsoft.com/office/drawing/2014/main" id="{F5B8B50B-AB16-A20B-185B-36DFF37B0A24}"/>
              </a:ext>
            </a:extLst>
          </p:cNvPr>
          <p:cNvSpPr>
            <a:spLocks noGrp="1"/>
          </p:cNvSpPr>
          <p:nvPr>
            <p:ph type="dt" sz="half" idx="16"/>
          </p:nvPr>
        </p:nvSpPr>
        <p:spPr/>
        <p:txBody>
          <a:bodyPr/>
          <a:lstStyle/>
          <a:p>
            <a:fld id="{80A36B52-8436-4389-9B2A-8C0F3227369F}" type="datetime1">
              <a:rPr lang="en-US" smtClean="0"/>
              <a:t>6/5/2025</a:t>
            </a:fld>
            <a:endParaRPr lang="en-US" dirty="0"/>
          </a:p>
        </p:txBody>
      </p:sp>
      <p:sp>
        <p:nvSpPr>
          <p:cNvPr id="17" name="Footer Placeholder 16">
            <a:extLst>
              <a:ext uri="{FF2B5EF4-FFF2-40B4-BE49-F238E27FC236}">
                <a16:creationId xmlns:a16="http://schemas.microsoft.com/office/drawing/2014/main" id="{05375221-EE8E-370B-A5A8-1CA07AEA3C8F}"/>
              </a:ext>
            </a:extLst>
          </p:cNvPr>
          <p:cNvSpPr>
            <a:spLocks noGrp="1"/>
          </p:cNvSpPr>
          <p:nvPr>
            <p:ph type="ftr" sz="quarter" idx="17"/>
          </p:nvPr>
        </p:nvSpPr>
        <p:spPr/>
        <p:txBody>
          <a:bodyPr/>
          <a:lstStyle/>
          <a:p>
            <a:r>
              <a:rPr lang="en-US"/>
              <a:t>© 2025–2027 Cognizant | Private</a:t>
            </a:r>
            <a:endParaRPr lang="en-US" dirty="0"/>
          </a:p>
        </p:txBody>
      </p:sp>
      <p:sp>
        <p:nvSpPr>
          <p:cNvPr id="18" name="Slide Number Placeholder 17">
            <a:extLst>
              <a:ext uri="{FF2B5EF4-FFF2-40B4-BE49-F238E27FC236}">
                <a16:creationId xmlns:a16="http://schemas.microsoft.com/office/drawing/2014/main" id="{6267E76B-A742-758B-F8B4-A2ECF5BC1DDB}"/>
              </a:ext>
            </a:extLst>
          </p:cNvPr>
          <p:cNvSpPr>
            <a:spLocks noGrp="1"/>
          </p:cNvSpPr>
          <p:nvPr>
            <p:ph type="sldNum" sz="quarter" idx="18"/>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4D269101-9011-77BF-B029-F362C603BBB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205733390"/>
      </p:ext>
    </p:extLst>
  </p:cSld>
  <p:clrMapOvr>
    <a:overrideClrMapping bg1="dk1" tx1="lt1" bg2="dk2" tx2="lt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Comparison horizontal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3962400" y="1447800"/>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9" name="Date Placeholder 8">
            <a:extLst>
              <a:ext uri="{FF2B5EF4-FFF2-40B4-BE49-F238E27FC236}">
                <a16:creationId xmlns:a16="http://schemas.microsoft.com/office/drawing/2014/main" id="{3DA6F676-1432-9BD5-293D-3B121AF2F0B9}"/>
              </a:ext>
            </a:extLst>
          </p:cNvPr>
          <p:cNvSpPr>
            <a:spLocks noGrp="1"/>
          </p:cNvSpPr>
          <p:nvPr>
            <p:ph type="dt" sz="half" idx="10"/>
          </p:nvPr>
        </p:nvSpPr>
        <p:spPr/>
        <p:txBody>
          <a:bodyPr/>
          <a:lstStyle/>
          <a:p>
            <a:fld id="{88600C33-2456-4AF5-B85D-EE39F485AD31}" type="datetime1">
              <a:rPr lang="en-US" smtClean="0"/>
              <a:t>6/5/2025</a:t>
            </a:fld>
            <a:endParaRPr lang="en-US" dirty="0"/>
          </a:p>
        </p:txBody>
      </p:sp>
      <p:sp>
        <p:nvSpPr>
          <p:cNvPr id="10" name="Footer Placeholder 9">
            <a:extLst>
              <a:ext uri="{FF2B5EF4-FFF2-40B4-BE49-F238E27FC236}">
                <a16:creationId xmlns:a16="http://schemas.microsoft.com/office/drawing/2014/main" id="{B0C8C277-B1F1-8DA5-6AF5-ACB3ECF2B2EC}"/>
              </a:ext>
            </a:extLst>
          </p:cNvPr>
          <p:cNvSpPr>
            <a:spLocks noGrp="1"/>
          </p:cNvSpPr>
          <p:nvPr>
            <p:ph type="ftr" sz="quarter" idx="11"/>
          </p:nvPr>
        </p:nvSpPr>
        <p:spPr/>
        <p:txBody>
          <a:bodyPr/>
          <a:lstStyle/>
          <a:p>
            <a:r>
              <a:rPr lang="en-US"/>
              <a:t>© 2025–2027 Cognizant | Private</a:t>
            </a:r>
            <a:endParaRPr lang="en-US" dirty="0"/>
          </a:p>
        </p:txBody>
      </p:sp>
      <p:sp>
        <p:nvSpPr>
          <p:cNvPr id="11" name="Slide Number Placeholder 10">
            <a:extLst>
              <a:ext uri="{FF2B5EF4-FFF2-40B4-BE49-F238E27FC236}">
                <a16:creationId xmlns:a16="http://schemas.microsoft.com/office/drawing/2014/main" id="{80F779E1-4E24-F611-3CF0-B2C64B13509B}"/>
              </a:ext>
            </a:extLst>
          </p:cNvPr>
          <p:cNvSpPr>
            <a:spLocks noGrp="1"/>
          </p:cNvSpPr>
          <p:nvPr>
            <p:ph type="sldNum" sz="quarter" idx="12"/>
          </p:nvPr>
        </p:nvSpPr>
        <p:spPr/>
        <p:txBody>
          <a:bodyPr/>
          <a:lstStyle/>
          <a:p>
            <a:fld id="{38826FC0-333C-E549-9FA3-0EE43DF298A3}" type="slidenum">
              <a:rPr lang="en-US" smtClean="0"/>
              <a:pPr/>
              <a:t>‹#›</a:t>
            </a:fld>
            <a:endParaRPr lang="en-US" dirty="0"/>
          </a:p>
        </p:txBody>
      </p:sp>
      <p:sp>
        <p:nvSpPr>
          <p:cNvPr id="6" name="Text Placeholder 5">
            <a:extLst>
              <a:ext uri="{FF2B5EF4-FFF2-40B4-BE49-F238E27FC236}">
                <a16:creationId xmlns:a16="http://schemas.microsoft.com/office/drawing/2014/main" id="{E5983A4D-2A2C-B635-2F97-8FF9365D1E60}"/>
              </a:ext>
            </a:extLst>
          </p:cNvPr>
          <p:cNvSpPr>
            <a:spLocks noGrp="1"/>
          </p:cNvSpPr>
          <p:nvPr>
            <p:ph type="body" sz="quarter" idx="13" hasCustomPrompt="1"/>
          </p:nvPr>
        </p:nvSpPr>
        <p:spPr>
          <a:xfrm>
            <a:off x="457200" y="1447800"/>
            <a:ext cx="2971800" cy="1308100"/>
          </a:xfrm>
        </p:spPr>
        <p:txBody>
          <a:bodyPr>
            <a:noAutofit/>
          </a:bodyPr>
          <a:lstStyle>
            <a:lvl1pPr marL="0" indent="0">
              <a:buNone/>
              <a:defRPr sz="1800" b="1">
                <a:solidFill>
                  <a:schemeClr val="accent3"/>
                </a:solidFill>
              </a:defRPr>
            </a:lvl1pPr>
          </a:lstStyle>
          <a:p>
            <a:pPr lvl="0"/>
            <a:r>
              <a:rPr lang="en-US" dirty="0"/>
              <a:t>Subtitle here</a:t>
            </a:r>
          </a:p>
        </p:txBody>
      </p:sp>
      <p:cxnSp>
        <p:nvCxnSpPr>
          <p:cNvPr id="7" name="Straight Connector 6">
            <a:extLst>
              <a:ext uri="{FF2B5EF4-FFF2-40B4-BE49-F238E27FC236}">
                <a16:creationId xmlns:a16="http://schemas.microsoft.com/office/drawing/2014/main" id="{D44ACB01-6B78-648D-EBF4-7043D32A4DCC}"/>
              </a:ext>
            </a:extLst>
          </p:cNvPr>
          <p:cNvCxnSpPr>
            <a:cxnSpLocks/>
          </p:cNvCxnSpPr>
          <p:nvPr/>
        </p:nvCxnSpPr>
        <p:spPr>
          <a:xfrm>
            <a:off x="452438" y="2847490"/>
            <a:ext cx="29718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B55E037-1D4C-9E0D-9DB6-DCBB7033AC21}"/>
              </a:ext>
            </a:extLst>
          </p:cNvPr>
          <p:cNvCxnSpPr>
            <a:cxnSpLocks/>
          </p:cNvCxnSpPr>
          <p:nvPr/>
        </p:nvCxnSpPr>
        <p:spPr>
          <a:xfrm>
            <a:off x="3962400" y="2847490"/>
            <a:ext cx="77724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4B4CBE33-0E3B-B5D6-D276-A5FBB088DD56}"/>
              </a:ext>
            </a:extLst>
          </p:cNvPr>
          <p:cNvSpPr>
            <a:spLocks noGrp="1"/>
          </p:cNvSpPr>
          <p:nvPr>
            <p:ph idx="14" hasCustomPrompt="1"/>
          </p:nvPr>
        </p:nvSpPr>
        <p:spPr>
          <a:xfrm>
            <a:off x="3962400" y="2939080"/>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15" name="Text Placeholder 5">
            <a:extLst>
              <a:ext uri="{FF2B5EF4-FFF2-40B4-BE49-F238E27FC236}">
                <a16:creationId xmlns:a16="http://schemas.microsoft.com/office/drawing/2014/main" id="{300D1863-6D9F-D386-3272-7AE775F597AD}"/>
              </a:ext>
            </a:extLst>
          </p:cNvPr>
          <p:cNvSpPr>
            <a:spLocks noGrp="1"/>
          </p:cNvSpPr>
          <p:nvPr>
            <p:ph type="body" sz="quarter" idx="15" hasCustomPrompt="1"/>
          </p:nvPr>
        </p:nvSpPr>
        <p:spPr>
          <a:xfrm>
            <a:off x="457200" y="2939080"/>
            <a:ext cx="2971800" cy="1308100"/>
          </a:xfrm>
        </p:spPr>
        <p:txBody>
          <a:bodyPr>
            <a:noAutofit/>
          </a:bodyPr>
          <a:lstStyle>
            <a:lvl1pPr marL="0" indent="0">
              <a:buNone/>
              <a:defRPr sz="1800" b="1">
                <a:solidFill>
                  <a:schemeClr val="accent3"/>
                </a:solidFill>
              </a:defRPr>
            </a:lvl1pPr>
          </a:lstStyle>
          <a:p>
            <a:pPr lvl="0"/>
            <a:r>
              <a:rPr lang="en-US" dirty="0"/>
              <a:t>Subtitle here</a:t>
            </a:r>
          </a:p>
        </p:txBody>
      </p:sp>
      <p:cxnSp>
        <p:nvCxnSpPr>
          <p:cNvPr id="16" name="Straight Connector 15">
            <a:extLst>
              <a:ext uri="{FF2B5EF4-FFF2-40B4-BE49-F238E27FC236}">
                <a16:creationId xmlns:a16="http://schemas.microsoft.com/office/drawing/2014/main" id="{AA5D8537-3CEF-DF78-41F1-0F6312E9645F}"/>
              </a:ext>
            </a:extLst>
          </p:cNvPr>
          <p:cNvCxnSpPr>
            <a:cxnSpLocks/>
          </p:cNvCxnSpPr>
          <p:nvPr/>
        </p:nvCxnSpPr>
        <p:spPr>
          <a:xfrm>
            <a:off x="452438" y="4338770"/>
            <a:ext cx="29718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BFE904F-D475-7593-E45F-BF79A922E831}"/>
              </a:ext>
            </a:extLst>
          </p:cNvPr>
          <p:cNvCxnSpPr>
            <a:cxnSpLocks/>
          </p:cNvCxnSpPr>
          <p:nvPr/>
        </p:nvCxnSpPr>
        <p:spPr>
          <a:xfrm>
            <a:off x="3962400" y="4338770"/>
            <a:ext cx="77724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C42A06B7-2FE2-2908-5164-0845DA34203C}"/>
              </a:ext>
            </a:extLst>
          </p:cNvPr>
          <p:cNvSpPr>
            <a:spLocks noGrp="1"/>
          </p:cNvSpPr>
          <p:nvPr>
            <p:ph idx="16" hasCustomPrompt="1"/>
          </p:nvPr>
        </p:nvSpPr>
        <p:spPr>
          <a:xfrm>
            <a:off x="3962400" y="4430359"/>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19" name="Text Placeholder 5">
            <a:extLst>
              <a:ext uri="{FF2B5EF4-FFF2-40B4-BE49-F238E27FC236}">
                <a16:creationId xmlns:a16="http://schemas.microsoft.com/office/drawing/2014/main" id="{6F293747-E822-8B9A-B250-BD09178A5F10}"/>
              </a:ext>
            </a:extLst>
          </p:cNvPr>
          <p:cNvSpPr>
            <a:spLocks noGrp="1"/>
          </p:cNvSpPr>
          <p:nvPr>
            <p:ph type="body" sz="quarter" idx="17" hasCustomPrompt="1"/>
          </p:nvPr>
        </p:nvSpPr>
        <p:spPr>
          <a:xfrm>
            <a:off x="457200" y="4430359"/>
            <a:ext cx="2971800" cy="1308100"/>
          </a:xfrm>
        </p:spPr>
        <p:txBody>
          <a:bodyPr>
            <a:noAutofit/>
          </a:bodyPr>
          <a:lstStyle>
            <a:lvl1pPr marL="0" indent="0">
              <a:buNone/>
              <a:defRPr sz="1800" b="1">
                <a:solidFill>
                  <a:schemeClr val="accent3"/>
                </a:solidFill>
              </a:defRPr>
            </a:lvl1pPr>
          </a:lstStyle>
          <a:p>
            <a:pPr lvl="0"/>
            <a:r>
              <a:rPr lang="en-US" dirty="0"/>
              <a:t>Subtitle here</a:t>
            </a:r>
          </a:p>
        </p:txBody>
      </p:sp>
      <p:sp>
        <p:nvSpPr>
          <p:cNvPr id="4" name="Text Placeholder 7">
            <a:extLst>
              <a:ext uri="{FF2B5EF4-FFF2-40B4-BE49-F238E27FC236}">
                <a16:creationId xmlns:a16="http://schemas.microsoft.com/office/drawing/2014/main" id="{72C70445-48B0-9FD3-49CD-384BFCCB6776}"/>
              </a:ext>
            </a:extLst>
          </p:cNvPr>
          <p:cNvSpPr>
            <a:spLocks noGrp="1"/>
          </p:cNvSpPr>
          <p:nvPr>
            <p:ph type="body" sz="quarter" idx="18" hasCustomPrompt="1"/>
          </p:nvPr>
        </p:nvSpPr>
        <p:spPr>
          <a:xfrm>
            <a:off x="457200" y="5947090"/>
            <a:ext cx="11277600" cy="124906"/>
          </a:xfrm>
        </p:spPr>
        <p:txBody>
          <a:bodyPr anchor="b">
            <a:spAutoFit/>
          </a:bodyPr>
          <a:lstStyle>
            <a:lvl1pPr marL="0" indent="0">
              <a:buNone/>
              <a:defRPr sz="800">
                <a:solidFill>
                  <a:schemeClr val="tx1"/>
                </a:solidFill>
              </a:defRPr>
            </a:lvl1pPr>
          </a:lstStyle>
          <a:p>
            <a:pPr lvl="0"/>
            <a:r>
              <a:rPr lang="en-US"/>
              <a:t>Insert source or footnote here</a:t>
            </a:r>
          </a:p>
        </p:txBody>
      </p:sp>
      <p:cxnSp>
        <p:nvCxnSpPr>
          <p:cNvPr id="8" name="Straight Connector 7">
            <a:extLst>
              <a:ext uri="{FF2B5EF4-FFF2-40B4-BE49-F238E27FC236}">
                <a16:creationId xmlns:a16="http://schemas.microsoft.com/office/drawing/2014/main" id="{35EE48CC-AC3C-AD12-0F6B-6F8CB2E6EC5E}"/>
              </a:ext>
            </a:extLst>
          </p:cNvPr>
          <p:cNvCxnSpPr>
            <a:cxnSpLocks/>
          </p:cNvCxnSpPr>
          <p:nvPr/>
        </p:nvCxnSpPr>
        <p:spPr>
          <a:xfrm>
            <a:off x="452438" y="1342781"/>
            <a:ext cx="29718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28B6686-C28E-A83C-319D-33930A551B41}"/>
              </a:ext>
            </a:extLst>
          </p:cNvPr>
          <p:cNvCxnSpPr>
            <a:cxnSpLocks/>
          </p:cNvCxnSpPr>
          <p:nvPr/>
        </p:nvCxnSpPr>
        <p:spPr>
          <a:xfrm>
            <a:off x="3962400" y="1342781"/>
            <a:ext cx="77724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pic>
        <p:nvPicPr>
          <p:cNvPr id="20" name="Cognizant Logo_rgb_rev_2023" descr="Cognizant logo reversed, SVG format">
            <a:extLst>
              <a:ext uri="{FF2B5EF4-FFF2-40B4-BE49-F238E27FC236}">
                <a16:creationId xmlns:a16="http://schemas.microsoft.com/office/drawing/2014/main" id="{8EF2B9B7-A970-B060-F759-FFA1C8972DF0}"/>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122974737"/>
      </p:ext>
    </p:extLst>
  </p:cSld>
  <p:clrMapOvr>
    <a:overrideClrMapping bg1="dk1" tx1="lt1" bg2="dk2" tx2="lt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woObj" preserve="1">
  <p:cSld name="Two Content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AEB62-7BE1-5D8C-1B24-A6872199ABCA}"/>
              </a:ext>
            </a:extLst>
          </p:cNvPr>
          <p:cNvSpPr>
            <a:spLocks noGrp="1"/>
          </p:cNvSpPr>
          <p:nvPr>
            <p:ph type="title" hasCustomPrompt="1"/>
          </p:nvPr>
        </p:nvSpPr>
        <p:spPr/>
        <p:txBody>
          <a:bodyPr/>
          <a:lstStyle/>
          <a:p>
            <a:r>
              <a:rPr lang="en-US" dirty="0"/>
              <a:t>Click to add title</a:t>
            </a:r>
          </a:p>
        </p:txBody>
      </p:sp>
      <p:sp>
        <p:nvSpPr>
          <p:cNvPr id="3" name="Content Placeholder 2">
            <a:extLst>
              <a:ext uri="{FF2B5EF4-FFF2-40B4-BE49-F238E27FC236}">
                <a16:creationId xmlns:a16="http://schemas.microsoft.com/office/drawing/2014/main" id="{F3764D86-105F-2A88-55B5-2DAECBD3E8E3}"/>
              </a:ext>
            </a:extLst>
          </p:cNvPr>
          <p:cNvSpPr>
            <a:spLocks noGrp="1"/>
          </p:cNvSpPr>
          <p:nvPr>
            <p:ph sz="half" idx="1" hasCustomPrompt="1"/>
          </p:nvPr>
        </p:nvSpPr>
        <p:spPr>
          <a:xfrm>
            <a:off x="457200" y="1444751"/>
            <a:ext cx="5212080" cy="4572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Content Placeholder 3">
            <a:extLst>
              <a:ext uri="{FF2B5EF4-FFF2-40B4-BE49-F238E27FC236}">
                <a16:creationId xmlns:a16="http://schemas.microsoft.com/office/drawing/2014/main" id="{14AB8798-DFE7-49BE-4E9F-920D1EB6D54B}"/>
              </a:ext>
            </a:extLst>
          </p:cNvPr>
          <p:cNvSpPr>
            <a:spLocks noGrp="1"/>
          </p:cNvSpPr>
          <p:nvPr>
            <p:ph sz="half" idx="2" hasCustomPrompt="1"/>
          </p:nvPr>
        </p:nvSpPr>
        <p:spPr>
          <a:xfrm>
            <a:off x="6522720" y="1444751"/>
            <a:ext cx="5212080" cy="4572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Date Placeholder 4">
            <a:extLst>
              <a:ext uri="{FF2B5EF4-FFF2-40B4-BE49-F238E27FC236}">
                <a16:creationId xmlns:a16="http://schemas.microsoft.com/office/drawing/2014/main" id="{F095D326-A1CD-53C0-6E4B-3792BB1FD4A9}"/>
              </a:ext>
            </a:extLst>
          </p:cNvPr>
          <p:cNvSpPr>
            <a:spLocks noGrp="1"/>
          </p:cNvSpPr>
          <p:nvPr>
            <p:ph type="dt" sz="half" idx="10"/>
          </p:nvPr>
        </p:nvSpPr>
        <p:spPr/>
        <p:txBody>
          <a:bodyPr/>
          <a:lstStyle/>
          <a:p>
            <a:fld id="{757E0E9A-856D-4146-8D92-37E8551F25FC}" type="datetime1">
              <a:rPr lang="en-US" smtClean="0"/>
              <a:t>6/5/2025</a:t>
            </a:fld>
            <a:endParaRPr lang="en-US" dirty="0"/>
          </a:p>
        </p:txBody>
      </p:sp>
      <p:sp>
        <p:nvSpPr>
          <p:cNvPr id="9" name="Footer Placeholder 8">
            <a:extLst>
              <a:ext uri="{FF2B5EF4-FFF2-40B4-BE49-F238E27FC236}">
                <a16:creationId xmlns:a16="http://schemas.microsoft.com/office/drawing/2014/main" id="{52D2E00C-B7D1-9930-4311-FC69249A0E4C}"/>
              </a:ext>
            </a:extLst>
          </p:cNvPr>
          <p:cNvSpPr>
            <a:spLocks noGrp="1"/>
          </p:cNvSpPr>
          <p:nvPr>
            <p:ph type="ftr" sz="quarter" idx="11"/>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2270ADC6-D307-E812-97FA-15F07F1166A3}"/>
              </a:ext>
            </a:extLst>
          </p:cNvPr>
          <p:cNvSpPr>
            <a:spLocks noGrp="1"/>
          </p:cNvSpPr>
          <p:nvPr>
            <p:ph type="sldNum" sz="quarter" idx="12"/>
          </p:nvPr>
        </p:nvSpPr>
        <p:spPr/>
        <p:txBody>
          <a:bodyPr/>
          <a:lstStyle/>
          <a:p>
            <a:fld id="{38826FC0-333C-E549-9FA3-0EE43DF298A3}" type="slidenum">
              <a:rPr lang="en-US" smtClean="0"/>
              <a:pPr/>
              <a:t>‹#›</a:t>
            </a:fld>
            <a:endParaRPr lang="en-US" dirty="0"/>
          </a:p>
        </p:txBody>
      </p:sp>
      <p:cxnSp>
        <p:nvCxnSpPr>
          <p:cNvPr id="7" name="Straight Connector 6">
            <a:extLst>
              <a:ext uri="{FF2B5EF4-FFF2-40B4-BE49-F238E27FC236}">
                <a16:creationId xmlns:a16="http://schemas.microsoft.com/office/drawing/2014/main" id="{E37B872B-0E81-EACD-CA82-14E1DB182F48}"/>
              </a:ext>
            </a:extLst>
          </p:cNvPr>
          <p:cNvCxnSpPr>
            <a:cxnSpLocks/>
          </p:cNvCxnSpPr>
          <p:nvPr/>
        </p:nvCxnSpPr>
        <p:spPr>
          <a:xfrm>
            <a:off x="6096000" y="1444752"/>
            <a:ext cx="0" cy="457200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pic>
        <p:nvPicPr>
          <p:cNvPr id="8" name="Cognizant Logo_rgb_rev_2023" descr="Cognizant logo reversed, SVG format">
            <a:extLst>
              <a:ext uri="{FF2B5EF4-FFF2-40B4-BE49-F238E27FC236}">
                <a16:creationId xmlns:a16="http://schemas.microsoft.com/office/drawing/2014/main" id="{FC29E878-865C-DE37-D860-F62A7822B47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036684699"/>
      </p:ext>
    </p:extLst>
  </p:cSld>
  <p:clrMapOvr>
    <a:overrideClrMapping bg1="dk1" tx1="lt1" bg2="dk2" tx2="lt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46507-4F3C-6F06-CC64-DCB416815963}"/>
              </a:ext>
            </a:extLst>
          </p:cNvPr>
          <p:cNvSpPr>
            <a:spLocks noGrp="1"/>
          </p:cNvSpPr>
          <p:nvPr>
            <p:ph type="title" hasCustomPrompt="1"/>
          </p:nvPr>
        </p:nvSpPr>
        <p:spPr>
          <a:xfrm>
            <a:off x="457200" y="457200"/>
            <a:ext cx="11277600" cy="332399"/>
          </a:xfrm>
        </p:spPr>
        <p:txBody>
          <a:bodyPr anchor="t"/>
          <a:lstStyle>
            <a:lvl1pPr>
              <a:defRPr sz="2400"/>
            </a:lvl1pPr>
          </a:lstStyle>
          <a:p>
            <a:r>
              <a:rPr lang="en-US" dirty="0"/>
              <a:t>Click to add title</a:t>
            </a:r>
          </a:p>
        </p:txBody>
      </p:sp>
      <p:sp>
        <p:nvSpPr>
          <p:cNvPr id="3" name="Content Placeholder 2">
            <a:extLst>
              <a:ext uri="{FF2B5EF4-FFF2-40B4-BE49-F238E27FC236}">
                <a16:creationId xmlns:a16="http://schemas.microsoft.com/office/drawing/2014/main" id="{9521B89B-1396-CE54-BDAC-657C3A1FCF13}"/>
              </a:ext>
            </a:extLst>
          </p:cNvPr>
          <p:cNvSpPr>
            <a:spLocks noGrp="1"/>
          </p:cNvSpPr>
          <p:nvPr>
            <p:ph idx="1" hasCustomPrompt="1"/>
          </p:nvPr>
        </p:nvSpPr>
        <p:spPr>
          <a:xfrm>
            <a:off x="6096000" y="1447799"/>
            <a:ext cx="5638800" cy="4663440"/>
          </a:xfrm>
        </p:spPr>
        <p:txBody>
          <a:bodyPr>
            <a:noAutofit/>
          </a:bodyPr>
          <a:lstStyle>
            <a:lvl1pPr marL="0" indent="0">
              <a:buNone/>
              <a:defRPr sz="1600"/>
            </a:lvl1pPr>
            <a:lvl2pPr>
              <a:defRPr sz="1400"/>
            </a:lvl2pPr>
            <a:lvl3pPr>
              <a:defRPr sz="1200"/>
            </a:lvl3pPr>
            <a:lvl4pPr>
              <a:defRPr sz="1100"/>
            </a:lvl4pPr>
            <a:lvl5pPr>
              <a:defRPr sz="1100"/>
            </a:lvl5pPr>
            <a:lvl6pPr>
              <a:defRPr sz="2000"/>
            </a:lvl6pPr>
            <a:lvl7pPr>
              <a:defRPr sz="2000"/>
            </a:lvl7pPr>
            <a:lvl8pPr>
              <a:defRPr sz="2000"/>
            </a:lvl8pPr>
            <a:lvl9pPr>
              <a:defRPr sz="2000"/>
            </a:lvl9pPr>
          </a:lstStyle>
          <a:p>
            <a:pPr marL="182880" marR="0" lvl="0" indent="-182880" algn="l" defTabSz="914400" rtl="0" eaLnBrk="1" fontAlgn="auto" latinLnBrk="0" hangingPunct="1">
              <a:lnSpc>
                <a:spcPct val="110000"/>
              </a:lnSpc>
              <a:spcBef>
                <a:spcPts val="600"/>
              </a:spcBef>
              <a:spcAft>
                <a:spcPts val="0"/>
              </a:spcAft>
              <a:buClr>
                <a:schemeClr val="tx1"/>
              </a:buClr>
              <a:buSzTx/>
              <a:buFont typeface="Arial" panose="020B0604020202020204" pitchFamily="34" charset="0"/>
              <a:buChar char="•"/>
              <a:tabLst/>
              <a:defRPr/>
            </a:pPr>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3">
            <a:extLst>
              <a:ext uri="{FF2B5EF4-FFF2-40B4-BE49-F238E27FC236}">
                <a16:creationId xmlns:a16="http://schemas.microsoft.com/office/drawing/2014/main" id="{68C39DE7-C187-B4C9-7F93-CF29330E94C1}"/>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5724D44-8249-FD9B-C453-3AE49B5F4FF2}"/>
              </a:ext>
            </a:extLst>
          </p:cNvPr>
          <p:cNvSpPr>
            <a:spLocks noGrp="1"/>
          </p:cNvSpPr>
          <p:nvPr>
            <p:ph type="dt" sz="half" idx="10"/>
          </p:nvPr>
        </p:nvSpPr>
        <p:spPr/>
        <p:txBody>
          <a:bodyPr/>
          <a:lstStyle/>
          <a:p>
            <a:fld id="{C113BBD8-F83C-431F-B9CD-851F5EF17787}" type="datetime1">
              <a:rPr lang="en-US" smtClean="0"/>
              <a:t>6/5/2025</a:t>
            </a:fld>
            <a:endParaRPr lang="en-US" dirty="0"/>
          </a:p>
        </p:txBody>
      </p:sp>
      <p:sp>
        <p:nvSpPr>
          <p:cNvPr id="9" name="Footer Placeholder 8">
            <a:extLst>
              <a:ext uri="{FF2B5EF4-FFF2-40B4-BE49-F238E27FC236}">
                <a16:creationId xmlns:a16="http://schemas.microsoft.com/office/drawing/2014/main" id="{FC414F21-A578-2B13-3FC0-80CE780DACE8}"/>
              </a:ext>
            </a:extLst>
          </p:cNvPr>
          <p:cNvSpPr>
            <a:spLocks noGrp="1"/>
          </p:cNvSpPr>
          <p:nvPr>
            <p:ph type="ftr" sz="quarter" idx="11"/>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0594F499-4E58-F60A-D1FE-CA8DBFA3324D}"/>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C4BD05FC-72E2-D49F-5723-85E3F31D26F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4028391651"/>
      </p:ext>
    </p:extLst>
  </p:cSld>
  <p:clrMapOvr>
    <a:overrideClrMapping bg1="dk1" tx1="lt1" bg2="dk2" tx2="lt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8CFF2-1ECE-33A6-68A7-0317E0C84DFC}"/>
              </a:ext>
            </a:extLst>
          </p:cNvPr>
          <p:cNvSpPr>
            <a:spLocks noGrp="1"/>
          </p:cNvSpPr>
          <p:nvPr>
            <p:ph type="title" hasCustomPrompt="1"/>
          </p:nvPr>
        </p:nvSpPr>
        <p:spPr>
          <a:xfrm>
            <a:off x="457200" y="457200"/>
            <a:ext cx="11277600" cy="332399"/>
          </a:xfrm>
        </p:spPr>
        <p:txBody>
          <a:bodyPr anchor="t"/>
          <a:lstStyle>
            <a:lvl1pPr>
              <a:defRPr sz="2400"/>
            </a:lvl1pPr>
          </a:lstStyle>
          <a:p>
            <a:r>
              <a:rPr lang="en-US" dirty="0"/>
              <a:t>Click to add title</a:t>
            </a:r>
          </a:p>
        </p:txBody>
      </p:sp>
      <p:sp>
        <p:nvSpPr>
          <p:cNvPr id="3" name="Picture Placeholder 2">
            <a:extLst>
              <a:ext uri="{FF2B5EF4-FFF2-40B4-BE49-F238E27FC236}">
                <a16:creationId xmlns:a16="http://schemas.microsoft.com/office/drawing/2014/main" id="{B2C56658-0960-E18E-D91E-AA04D27572E7}"/>
              </a:ext>
            </a:extLst>
          </p:cNvPr>
          <p:cNvSpPr>
            <a:spLocks noGrp="1"/>
          </p:cNvSpPr>
          <p:nvPr>
            <p:ph type="pic" idx="1" hasCustomPrompt="1"/>
          </p:nvPr>
        </p:nvSpPr>
        <p:spPr>
          <a:xfrm>
            <a:off x="6096000" y="1447799"/>
            <a:ext cx="5638800" cy="4663439"/>
          </a:xfrm>
          <a:solidFill>
            <a:srgbClr val="ECECEB"/>
          </a:solidFill>
        </p:spPr>
        <p:txBody>
          <a:bodyPr bIns="640080" anchor="ctr">
            <a:normAutofit/>
          </a:bodyPr>
          <a:lstStyle>
            <a:lvl1pPr marL="0" indent="0" algn="ctr">
              <a:buNone/>
              <a:defRPr sz="1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drag, or paste to add picture</a:t>
            </a:r>
          </a:p>
        </p:txBody>
      </p:sp>
      <p:sp>
        <p:nvSpPr>
          <p:cNvPr id="4" name="Text Placeholder 3">
            <a:extLst>
              <a:ext uri="{FF2B5EF4-FFF2-40B4-BE49-F238E27FC236}">
                <a16:creationId xmlns:a16="http://schemas.microsoft.com/office/drawing/2014/main" id="{8801F393-8308-0D1E-52A2-FC57E4512CCF}"/>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80241F3-9135-92CE-6A1A-5BE0AECC9970}"/>
              </a:ext>
            </a:extLst>
          </p:cNvPr>
          <p:cNvSpPr>
            <a:spLocks noGrp="1"/>
          </p:cNvSpPr>
          <p:nvPr>
            <p:ph type="dt" sz="half" idx="10"/>
          </p:nvPr>
        </p:nvSpPr>
        <p:spPr/>
        <p:txBody>
          <a:bodyPr/>
          <a:lstStyle/>
          <a:p>
            <a:fld id="{15EE1895-83F9-4535-8AB0-D77A601E1BB9}" type="datetime1">
              <a:rPr lang="en-US" smtClean="0"/>
              <a:t>6/5/2025</a:t>
            </a:fld>
            <a:endParaRPr lang="en-US" dirty="0"/>
          </a:p>
        </p:txBody>
      </p:sp>
      <p:sp>
        <p:nvSpPr>
          <p:cNvPr id="9" name="Footer Placeholder 8">
            <a:extLst>
              <a:ext uri="{FF2B5EF4-FFF2-40B4-BE49-F238E27FC236}">
                <a16:creationId xmlns:a16="http://schemas.microsoft.com/office/drawing/2014/main" id="{188FFC8B-A41D-691D-C8C9-0C363B1FD284}"/>
              </a:ext>
            </a:extLst>
          </p:cNvPr>
          <p:cNvSpPr>
            <a:spLocks noGrp="1"/>
          </p:cNvSpPr>
          <p:nvPr>
            <p:ph type="ftr" sz="quarter" idx="11"/>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B0EC0125-3406-DCE1-A443-16278DF39252}"/>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0967F69A-1700-3CED-CEEE-EDC58785000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887558208"/>
      </p:ext>
    </p:extLst>
  </p:cSld>
  <p:clrMapOvr>
    <a:overrideClrMapping bg1="dk1" tx1="lt1" bg2="dk2" tx2="lt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Statement - dark">
    <p:bg>
      <p:bgPr>
        <a:solidFill>
          <a:schemeClr val="bg1"/>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98BC2B5B-70BA-CE41-9C8E-4A1C418D7D8E}"/>
              </a:ext>
            </a:extLst>
          </p:cNvPr>
          <p:cNvSpPr>
            <a:spLocks noGrp="1"/>
          </p:cNvSpPr>
          <p:nvPr>
            <p:ph type="body" sz="quarter" idx="13" hasCustomPrompt="1"/>
          </p:nvPr>
        </p:nvSpPr>
        <p:spPr>
          <a:xfrm>
            <a:off x="1005840" y="3429000"/>
            <a:ext cx="8849360" cy="1500188"/>
          </a:xfrm>
          <a:prstGeom prst="rect">
            <a:avLst/>
          </a:prstGeom>
        </p:spPr>
        <p:txBody>
          <a:bodyPr>
            <a:noAutofit/>
          </a:bodyPr>
          <a:lstStyle>
            <a:lvl1pPr marL="0" indent="0">
              <a:buNone/>
              <a:defRPr>
                <a:solidFill>
                  <a:schemeClr val="accent3"/>
                </a:solidFill>
              </a:defRPr>
            </a:lvl1pPr>
            <a:lvl2pPr marL="457200" indent="0">
              <a:buNone/>
              <a:defRPr>
                <a:solidFill>
                  <a:schemeClr val="accent5"/>
                </a:solidFill>
              </a:defRPr>
            </a:lvl2pPr>
            <a:lvl3pPr marL="914400" indent="0">
              <a:buNone/>
              <a:defRPr>
                <a:solidFill>
                  <a:schemeClr val="accent3"/>
                </a:solidFill>
              </a:defRPr>
            </a:lvl3pPr>
            <a:lvl4pPr marL="1371600" indent="0">
              <a:buNone/>
              <a:defRPr>
                <a:solidFill>
                  <a:schemeClr val="accent3"/>
                </a:solidFill>
              </a:defRPr>
            </a:lvl4pPr>
            <a:lvl5pPr marL="1828800" indent="0">
              <a:buNone/>
              <a:defRPr>
                <a:solidFill>
                  <a:schemeClr val="accent3"/>
                </a:solidFill>
              </a:defRPr>
            </a:lvl5pPr>
          </a:lstStyle>
          <a:p>
            <a:pPr lvl="0"/>
            <a:r>
              <a:rPr lang="en-US"/>
              <a:t>Attributor name is 16pt Arial</a:t>
            </a:r>
          </a:p>
        </p:txBody>
      </p:sp>
      <p:sp>
        <p:nvSpPr>
          <p:cNvPr id="13" name="Title 1">
            <a:extLst>
              <a:ext uri="{FF2B5EF4-FFF2-40B4-BE49-F238E27FC236}">
                <a16:creationId xmlns:a16="http://schemas.microsoft.com/office/drawing/2014/main" id="{0A13EBB4-2E96-D446-A07D-04B750732870}"/>
              </a:ext>
            </a:extLst>
          </p:cNvPr>
          <p:cNvSpPr>
            <a:spLocks noGrp="1"/>
          </p:cNvSpPr>
          <p:nvPr>
            <p:ph type="ctrTitle" hasCustomPrompt="1"/>
          </p:nvPr>
        </p:nvSpPr>
        <p:spPr>
          <a:xfrm>
            <a:off x="1005840" y="1943100"/>
            <a:ext cx="8849360" cy="997196"/>
          </a:xfrm>
        </p:spPr>
        <p:txBody>
          <a:bodyPr anchor="b" anchorCtr="0"/>
          <a:lstStyle>
            <a:lvl1pPr algn="l" rtl="0" eaLnBrk="1" latinLnBrk="0" hangingPunct="1">
              <a:defRPr lang="en-US" sz="3600" smtClean="0">
                <a:effectLst/>
              </a:defRPr>
            </a:lvl1pPr>
          </a:lstStyle>
          <a:p>
            <a:pPr rtl="0" eaLnBrk="1" latinLnBrk="0" hangingPunct="1"/>
            <a:r>
              <a:rPr lang="en-US" dirty="0"/>
              <a:t>Click to edit statement or quote </a:t>
            </a:r>
            <a:br>
              <a:rPr lang="en-US" dirty="0"/>
            </a:br>
            <a:r>
              <a:rPr lang="en-US" dirty="0"/>
              <a:t>in Arial 36pt bold</a:t>
            </a:r>
          </a:p>
        </p:txBody>
      </p:sp>
      <p:sp>
        <p:nvSpPr>
          <p:cNvPr id="11" name="Date Placeholder 10">
            <a:extLst>
              <a:ext uri="{FF2B5EF4-FFF2-40B4-BE49-F238E27FC236}">
                <a16:creationId xmlns:a16="http://schemas.microsoft.com/office/drawing/2014/main" id="{37922929-B64F-A5FD-E813-DE4E4B47609B}"/>
              </a:ext>
            </a:extLst>
          </p:cNvPr>
          <p:cNvSpPr>
            <a:spLocks noGrp="1"/>
          </p:cNvSpPr>
          <p:nvPr>
            <p:ph type="dt" sz="half" idx="14"/>
          </p:nvPr>
        </p:nvSpPr>
        <p:spPr/>
        <p:txBody>
          <a:bodyPr/>
          <a:lstStyle/>
          <a:p>
            <a:fld id="{B1D548D1-88F1-4583-9328-BC85F87DFD98}" type="datetime1">
              <a:rPr lang="en-US" smtClean="0"/>
              <a:t>6/5/2025</a:t>
            </a:fld>
            <a:endParaRPr lang="en-US" dirty="0"/>
          </a:p>
        </p:txBody>
      </p:sp>
      <p:sp>
        <p:nvSpPr>
          <p:cNvPr id="12" name="Footer Placeholder 11">
            <a:extLst>
              <a:ext uri="{FF2B5EF4-FFF2-40B4-BE49-F238E27FC236}">
                <a16:creationId xmlns:a16="http://schemas.microsoft.com/office/drawing/2014/main" id="{A6D064D0-10B1-84E9-43BC-A587DFCF2552}"/>
              </a:ext>
            </a:extLst>
          </p:cNvPr>
          <p:cNvSpPr>
            <a:spLocks noGrp="1"/>
          </p:cNvSpPr>
          <p:nvPr>
            <p:ph type="ftr" sz="quarter" idx="15"/>
          </p:nvPr>
        </p:nvSpPr>
        <p:spPr/>
        <p:txBody>
          <a:bodyPr/>
          <a:lstStyle/>
          <a:p>
            <a:r>
              <a:rPr lang="en-US"/>
              <a:t>© 2025–2027 Cognizant | Private</a:t>
            </a:r>
            <a:endParaRPr lang="en-US" dirty="0"/>
          </a:p>
        </p:txBody>
      </p:sp>
      <p:sp>
        <p:nvSpPr>
          <p:cNvPr id="14" name="Slide Number Placeholder 13">
            <a:extLst>
              <a:ext uri="{FF2B5EF4-FFF2-40B4-BE49-F238E27FC236}">
                <a16:creationId xmlns:a16="http://schemas.microsoft.com/office/drawing/2014/main" id="{157F07D9-AB26-FAA7-F6B2-13FC833B9175}"/>
              </a:ext>
            </a:extLst>
          </p:cNvPr>
          <p:cNvSpPr>
            <a:spLocks noGrp="1"/>
          </p:cNvSpPr>
          <p:nvPr>
            <p:ph type="sldNum" sz="quarter" idx="16"/>
          </p:nvPr>
        </p:nvSpPr>
        <p:spPr/>
        <p:txBody>
          <a:bodyPr/>
          <a:lstStyle/>
          <a:p>
            <a:fld id="{38826FC0-333C-E549-9FA3-0EE43DF298A3}" type="slidenum">
              <a:rPr lang="en-US" smtClean="0"/>
              <a:pPr/>
              <a:t>‹#›</a:t>
            </a:fld>
            <a:endParaRPr lang="en-US" dirty="0"/>
          </a:p>
        </p:txBody>
      </p:sp>
      <p:pic>
        <p:nvPicPr>
          <p:cNvPr id="2" name="Cognizant Logo_rgb_rev_2023" descr="Cognizant logo reversed, SVG format">
            <a:extLst>
              <a:ext uri="{FF2B5EF4-FFF2-40B4-BE49-F238E27FC236}">
                <a16:creationId xmlns:a16="http://schemas.microsoft.com/office/drawing/2014/main" id="{3F28610E-22AA-1C1B-C7F0-DD2EE706F71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12893017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24" userDrawn="1">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IMAGERY">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128298" y="2407183"/>
            <a:ext cx="9935412"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IMAGERY</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833642144"/>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Agenda - dark">
    <p:bg bwMode="ltGray">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bwMode="white">
          <a:xfrm>
            <a:off x="457201" y="2930402"/>
            <a:ext cx="4754880" cy="997196"/>
          </a:xfrm>
        </p:spPr>
        <p:txBody>
          <a:bodyPr anchor="ctr"/>
          <a:lstStyle>
            <a:lvl1pPr algn="l">
              <a:defRPr sz="3600"/>
            </a:lvl1pPr>
          </a:lstStyle>
          <a:p>
            <a:r>
              <a:rPr lang="en-US" dirty="0"/>
              <a:t>Click to add agenda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bwMode="white">
          <a:xfrm>
            <a:off x="6096000" y="914400"/>
            <a:ext cx="5635752" cy="5029200"/>
          </a:xfrm>
        </p:spPr>
        <p:txBody>
          <a:bodyPr anchor="ctr">
            <a:noAutofit/>
          </a:bodyPr>
          <a:lstStyle>
            <a:lvl1pPr marL="457200" indent="-457200">
              <a:spcBef>
                <a:spcPts val="900"/>
              </a:spcBef>
              <a:spcAft>
                <a:spcPts val="0"/>
              </a:spcAft>
              <a:buClrTx/>
              <a:buFont typeface="+mj-lt"/>
              <a:buAutoNum type="arabicPeriod"/>
              <a:defRPr sz="2000"/>
            </a:lvl1pPr>
            <a:lvl2pPr marL="731520" indent="-228600">
              <a:spcBef>
                <a:spcPts val="600"/>
              </a:spcBef>
              <a:spcAft>
                <a:spcPts val="0"/>
              </a:spcAft>
              <a:buClrTx/>
              <a:buFont typeface="Arial" panose="020B0604020202020204" pitchFamily="34" charset="0"/>
              <a:buChar char="•"/>
              <a:tabLst/>
              <a:defRPr sz="1600"/>
            </a:lvl2pPr>
            <a:lvl3pPr marL="1005840" indent="-228600">
              <a:spcBef>
                <a:spcPts val="600"/>
              </a:spcBef>
              <a:spcAft>
                <a:spcPts val="0"/>
              </a:spcAft>
              <a:buClrTx/>
              <a:buFont typeface="Arial" panose="020B0604020202020204" pitchFamily="34" charset="0"/>
              <a:buChar char="•"/>
              <a:tabLst/>
              <a:defRPr sz="1400"/>
            </a:lvl3pPr>
            <a:lvl4pPr marL="1051560" indent="-228600">
              <a:spcBef>
                <a:spcPts val="900"/>
              </a:spcBef>
              <a:buFont typeface="+mj-lt"/>
              <a:buAutoNum type="arabicPeriod"/>
              <a:defRPr sz="1400"/>
            </a:lvl4pPr>
            <a:lvl5pPr marL="1325880" indent="-228600">
              <a:spcBef>
                <a:spcPts val="900"/>
              </a:spcBef>
              <a:buFont typeface="+mj-lt"/>
              <a:buAutoNum type="arabicPeriod"/>
              <a:defRPr sz="1400"/>
            </a:lvl5pPr>
          </a:lstStyle>
          <a:p>
            <a:pPr lvl="0"/>
            <a:r>
              <a:rPr lang="en-US" dirty="0"/>
              <a:t>Click to add text</a:t>
            </a:r>
          </a:p>
          <a:p>
            <a:pPr lvl="1"/>
            <a:r>
              <a:rPr lang="en-US" dirty="0"/>
              <a:t>Second level</a:t>
            </a:r>
          </a:p>
          <a:p>
            <a:pPr lvl="2"/>
            <a:r>
              <a:rPr lang="en-US" dirty="0"/>
              <a:t>Third level</a:t>
            </a:r>
          </a:p>
        </p:txBody>
      </p:sp>
      <p:cxnSp>
        <p:nvCxnSpPr>
          <p:cNvPr id="9" name="Straight Connector 8">
            <a:extLst>
              <a:ext uri="{FF2B5EF4-FFF2-40B4-BE49-F238E27FC236}">
                <a16:creationId xmlns:a16="http://schemas.microsoft.com/office/drawing/2014/main" id="{06654D8E-53D7-24EA-BE00-553663804946}"/>
              </a:ext>
            </a:extLst>
          </p:cNvPr>
          <p:cNvCxnSpPr>
            <a:cxnSpLocks/>
          </p:cNvCxnSpPr>
          <p:nvPr/>
        </p:nvCxnSpPr>
        <p:spPr bwMode="white">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sp>
        <p:nvSpPr>
          <p:cNvPr id="10" name="Date Placeholder 9">
            <a:extLst>
              <a:ext uri="{FF2B5EF4-FFF2-40B4-BE49-F238E27FC236}">
                <a16:creationId xmlns:a16="http://schemas.microsoft.com/office/drawing/2014/main" id="{3721A195-6B8B-725F-D366-5DEA3DB95C6B}"/>
              </a:ext>
            </a:extLst>
          </p:cNvPr>
          <p:cNvSpPr>
            <a:spLocks noGrp="1"/>
          </p:cNvSpPr>
          <p:nvPr>
            <p:ph type="dt" sz="half" idx="10"/>
          </p:nvPr>
        </p:nvSpPr>
        <p:spPr bwMode="white"/>
        <p:txBody>
          <a:bodyPr/>
          <a:lstStyle/>
          <a:p>
            <a:fld id="{35804F47-C571-497F-BD65-F5BF142AEBFB}" type="datetime1">
              <a:rPr lang="en-US" smtClean="0"/>
              <a:t>6/5/2025</a:t>
            </a:fld>
            <a:endParaRPr lang="en-US" dirty="0"/>
          </a:p>
        </p:txBody>
      </p:sp>
      <p:sp>
        <p:nvSpPr>
          <p:cNvPr id="11" name="Footer Placeholder 10">
            <a:extLst>
              <a:ext uri="{FF2B5EF4-FFF2-40B4-BE49-F238E27FC236}">
                <a16:creationId xmlns:a16="http://schemas.microsoft.com/office/drawing/2014/main" id="{0526A62E-F7DF-7CEE-ED9A-0CD867A6E84B}"/>
              </a:ext>
            </a:extLst>
          </p:cNvPr>
          <p:cNvSpPr>
            <a:spLocks noGrp="1"/>
          </p:cNvSpPr>
          <p:nvPr>
            <p:ph type="ftr" sz="quarter" idx="11"/>
          </p:nvPr>
        </p:nvSpPr>
        <p:spPr bwMode="white"/>
        <p:txBody>
          <a:bodyPr/>
          <a:lstStyle/>
          <a:p>
            <a:r>
              <a:rPr lang="en-US"/>
              <a:t>© 2025–2027 Cognizant | Private</a:t>
            </a:r>
            <a:endParaRPr lang="en-US" dirty="0"/>
          </a:p>
        </p:txBody>
      </p:sp>
      <p:sp>
        <p:nvSpPr>
          <p:cNvPr id="12" name="Slide Number Placeholder 11">
            <a:extLst>
              <a:ext uri="{FF2B5EF4-FFF2-40B4-BE49-F238E27FC236}">
                <a16:creationId xmlns:a16="http://schemas.microsoft.com/office/drawing/2014/main" id="{7A014AE8-178B-A9BA-EAEA-F7363ADD19D1}"/>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cxnSp>
        <p:nvCxnSpPr>
          <p:cNvPr id="4" name="Straight Connector 3">
            <a:extLst>
              <a:ext uri="{FF2B5EF4-FFF2-40B4-BE49-F238E27FC236}">
                <a16:creationId xmlns:a16="http://schemas.microsoft.com/office/drawing/2014/main" id="{02972682-3F2E-080B-6434-DA84A8F99BEB}"/>
              </a:ext>
            </a:extLst>
          </p:cNvPr>
          <p:cNvCxnSpPr>
            <a:cxnSpLocks/>
          </p:cNvCxnSpPr>
          <p:nvPr/>
        </p:nvCxnSpPr>
        <p:spPr bwMode="white">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pic>
        <p:nvPicPr>
          <p:cNvPr id="5" name="Cognizant Logo_rgb_rev_2023" descr="Cognizant logo reversed, SVG format">
            <a:extLst>
              <a:ext uri="{FF2B5EF4-FFF2-40B4-BE49-F238E27FC236}">
                <a16:creationId xmlns:a16="http://schemas.microsoft.com/office/drawing/2014/main" id="{EC1DBD74-512D-7084-97CF-8AB4F27F93C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947480793"/>
      </p:ext>
    </p:extLst>
  </p:cSld>
  <p:clrMapOvr>
    <a:overrideClrMapping bg1="dk1" tx1="lt1" bg2="dk2" tx2="lt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Full bleed image">
    <p:spTree>
      <p:nvGrpSpPr>
        <p:cNvPr id="1" name=""/>
        <p:cNvGrpSpPr/>
        <p:nvPr/>
      </p:nvGrpSpPr>
      <p:grpSpPr>
        <a:xfrm>
          <a:off x="0" y="0"/>
          <a:ext cx="0" cy="0"/>
          <a:chOff x="0" y="0"/>
          <a:chExt cx="0" cy="0"/>
        </a:xfrm>
      </p:grpSpPr>
      <p:sp>
        <p:nvSpPr>
          <p:cNvPr id="2" name="Picture Placeholder 6">
            <a:extLst>
              <a:ext uri="{FF2B5EF4-FFF2-40B4-BE49-F238E27FC236}">
                <a16:creationId xmlns:a16="http://schemas.microsoft.com/office/drawing/2014/main" id="{88C8F82A-3BDD-4832-FBE3-E4EA9DC8D02A}"/>
              </a:ext>
            </a:extLst>
          </p:cNvPr>
          <p:cNvSpPr>
            <a:spLocks noGrp="1"/>
          </p:cNvSpPr>
          <p:nvPr>
            <p:ph type="pic" sz="quarter" idx="10" hasCustomPrompt="1"/>
          </p:nvPr>
        </p:nvSpPr>
        <p:spPr>
          <a:xfrm>
            <a:off x="0" y="0"/>
            <a:ext cx="1219200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3" name="Title 2">
            <a:extLst>
              <a:ext uri="{FF2B5EF4-FFF2-40B4-BE49-F238E27FC236}">
                <a16:creationId xmlns:a16="http://schemas.microsoft.com/office/drawing/2014/main" id="{53B7DBAB-080F-4B67-994D-0695A8EEE08C}"/>
              </a:ext>
            </a:extLst>
          </p:cNvPr>
          <p:cNvSpPr>
            <a:spLocks noGrp="1"/>
          </p:cNvSpPr>
          <p:nvPr>
            <p:ph type="title" hasCustomPrompt="1"/>
          </p:nvPr>
        </p:nvSpPr>
        <p:spPr>
          <a:xfrm>
            <a:off x="457200" y="-357975"/>
            <a:ext cx="11277600" cy="193899"/>
          </a:xfrm>
        </p:spPr>
        <p:txBody>
          <a:bodyPr anchor="b" anchorCtr="0"/>
          <a:lstStyle>
            <a:lvl1pPr>
              <a:defRPr sz="1400"/>
            </a:lvl1pPr>
          </a:lstStyle>
          <a:p>
            <a:r>
              <a:rPr lang="en-US" dirty="0"/>
              <a:t>Click to add title (for accessibility purposes)</a:t>
            </a:r>
          </a:p>
        </p:txBody>
      </p:sp>
      <p:sp>
        <p:nvSpPr>
          <p:cNvPr id="4" name="Date Placeholder 3">
            <a:extLst>
              <a:ext uri="{FF2B5EF4-FFF2-40B4-BE49-F238E27FC236}">
                <a16:creationId xmlns:a16="http://schemas.microsoft.com/office/drawing/2014/main" id="{5BFB887B-6507-E9E7-6352-B825F1F0F5F9}"/>
              </a:ext>
            </a:extLst>
          </p:cNvPr>
          <p:cNvSpPr>
            <a:spLocks noGrp="1"/>
          </p:cNvSpPr>
          <p:nvPr>
            <p:ph type="dt" sz="half" idx="11"/>
          </p:nvPr>
        </p:nvSpPr>
        <p:spPr/>
        <p:txBody>
          <a:bodyPr/>
          <a:lstStyle>
            <a:lvl1pPr>
              <a:defRPr>
                <a:solidFill>
                  <a:schemeClr val="bg1"/>
                </a:solidFill>
              </a:defRPr>
            </a:lvl1pPr>
          </a:lstStyle>
          <a:p>
            <a:fld id="{2AB97785-BC91-433E-AAFD-12DF553140BB}" type="datetime1">
              <a:rPr lang="en-US" smtClean="0"/>
              <a:t>6/5/2025</a:t>
            </a:fld>
            <a:endParaRPr lang="en-US" dirty="0"/>
          </a:p>
        </p:txBody>
      </p:sp>
      <p:sp>
        <p:nvSpPr>
          <p:cNvPr id="5" name="Footer Placeholder 4">
            <a:extLst>
              <a:ext uri="{FF2B5EF4-FFF2-40B4-BE49-F238E27FC236}">
                <a16:creationId xmlns:a16="http://schemas.microsoft.com/office/drawing/2014/main" id="{6B5E64F9-7C61-C44F-A370-C65AE1081941}"/>
              </a:ext>
            </a:extLst>
          </p:cNvPr>
          <p:cNvSpPr>
            <a:spLocks noGrp="1"/>
          </p:cNvSpPr>
          <p:nvPr>
            <p:ph type="ftr" sz="quarter" idx="12"/>
          </p:nvPr>
        </p:nvSpPr>
        <p:spPr/>
        <p:txBody>
          <a:bodyPr/>
          <a:lstStyle>
            <a:lvl1pPr>
              <a:defRPr>
                <a:solidFill>
                  <a:schemeClr val="bg1"/>
                </a:solidFill>
              </a:defRPr>
            </a:lvl1pPr>
          </a:lstStyle>
          <a:p>
            <a:r>
              <a:rPr lang="en-US"/>
              <a:t>© 2025–2027 Cognizant | Private</a:t>
            </a:r>
            <a:endParaRPr lang="en-US" dirty="0"/>
          </a:p>
        </p:txBody>
      </p:sp>
      <p:sp>
        <p:nvSpPr>
          <p:cNvPr id="6" name="Slide Number Placeholder 5">
            <a:extLst>
              <a:ext uri="{FF2B5EF4-FFF2-40B4-BE49-F238E27FC236}">
                <a16:creationId xmlns:a16="http://schemas.microsoft.com/office/drawing/2014/main" id="{ED7E8873-455E-923B-1219-1607269A283F}"/>
              </a:ext>
            </a:extLst>
          </p:cNvPr>
          <p:cNvSpPr>
            <a:spLocks noGrp="1"/>
          </p:cNvSpPr>
          <p:nvPr>
            <p:ph type="sldNum" sz="quarter" idx="13"/>
          </p:nvPr>
        </p:nvSpPr>
        <p:spPr/>
        <p:txBody>
          <a:bodyPr/>
          <a:lstStyle>
            <a:lvl1pPr>
              <a:defRPr>
                <a:solidFill>
                  <a:schemeClr val="bg1"/>
                </a:solidFill>
              </a:defRPr>
            </a:lvl1p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55258495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Two full bleed images">
    <p:spTree>
      <p:nvGrpSpPr>
        <p:cNvPr id="1" name=""/>
        <p:cNvGrpSpPr/>
        <p:nvPr/>
      </p:nvGrpSpPr>
      <p:grpSpPr>
        <a:xfrm>
          <a:off x="0" y="0"/>
          <a:ext cx="0" cy="0"/>
          <a:chOff x="0" y="0"/>
          <a:chExt cx="0" cy="0"/>
        </a:xfrm>
      </p:grpSpPr>
      <p:sp>
        <p:nvSpPr>
          <p:cNvPr id="2" name="Picture Placeholder 6">
            <a:extLst>
              <a:ext uri="{FF2B5EF4-FFF2-40B4-BE49-F238E27FC236}">
                <a16:creationId xmlns:a16="http://schemas.microsoft.com/office/drawing/2014/main" id="{ADE4608A-2C9D-8AC0-0EE2-0A3DE403F95E}"/>
              </a:ext>
            </a:extLst>
          </p:cNvPr>
          <p:cNvSpPr>
            <a:spLocks noGrp="1"/>
          </p:cNvSpPr>
          <p:nvPr>
            <p:ph type="pic" sz="quarter" idx="10" hasCustomPrompt="1"/>
          </p:nvPr>
        </p:nvSpPr>
        <p:spPr>
          <a:xfrm>
            <a:off x="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4" name="Picture Placeholder 6">
            <a:extLst>
              <a:ext uri="{FF2B5EF4-FFF2-40B4-BE49-F238E27FC236}">
                <a16:creationId xmlns:a16="http://schemas.microsoft.com/office/drawing/2014/main" id="{18BDCDEC-14FD-8C34-93CD-BF169FDDE985}"/>
              </a:ext>
            </a:extLst>
          </p:cNvPr>
          <p:cNvSpPr>
            <a:spLocks noGrp="1"/>
          </p:cNvSpPr>
          <p:nvPr>
            <p:ph type="pic" sz="quarter" idx="11" hasCustomPrompt="1"/>
          </p:nvPr>
        </p:nvSpPr>
        <p:spPr>
          <a:xfrm>
            <a:off x="611124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3" name="Title 2">
            <a:extLst>
              <a:ext uri="{FF2B5EF4-FFF2-40B4-BE49-F238E27FC236}">
                <a16:creationId xmlns:a16="http://schemas.microsoft.com/office/drawing/2014/main" id="{9E428EDA-797C-145E-CD31-0E63FC891181}"/>
              </a:ext>
            </a:extLst>
          </p:cNvPr>
          <p:cNvSpPr>
            <a:spLocks noGrp="1"/>
          </p:cNvSpPr>
          <p:nvPr>
            <p:ph type="title" hasCustomPrompt="1"/>
          </p:nvPr>
        </p:nvSpPr>
        <p:spPr>
          <a:xfrm>
            <a:off x="457200" y="-357975"/>
            <a:ext cx="11277600" cy="193899"/>
          </a:xfrm>
        </p:spPr>
        <p:txBody>
          <a:bodyPr anchor="b" anchorCtr="0"/>
          <a:lstStyle>
            <a:lvl1pPr>
              <a:defRPr sz="1400"/>
            </a:lvl1pPr>
          </a:lstStyle>
          <a:p>
            <a:r>
              <a:rPr lang="en-US" dirty="0"/>
              <a:t>Click to add title (for accessibility purposes)</a:t>
            </a:r>
          </a:p>
        </p:txBody>
      </p:sp>
    </p:spTree>
    <p:extLst>
      <p:ext uri="{BB962C8B-B14F-4D97-AF65-F5344CB8AC3E}">
        <p14:creationId xmlns:p14="http://schemas.microsoft.com/office/powerpoint/2010/main" val="15064838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Half image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9D0BA1AC-2FDD-B8DE-0D23-59B3662CDD8C}"/>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2" name="Content Placeholder 4">
            <a:extLst>
              <a:ext uri="{FF2B5EF4-FFF2-40B4-BE49-F238E27FC236}">
                <a16:creationId xmlns:a16="http://schemas.microsoft.com/office/drawing/2014/main" id="{1D050447-227B-4CC5-3DE0-91C29FFDFDDB}"/>
              </a:ext>
            </a:extLst>
          </p:cNvPr>
          <p:cNvSpPr>
            <a:spLocks noGrp="1"/>
          </p:cNvSpPr>
          <p:nvPr>
            <p:ph sz="quarter" idx="21" hasCustomPrompt="1"/>
          </p:nvPr>
        </p:nvSpPr>
        <p:spPr>
          <a:xfrm>
            <a:off x="457200" y="1524003"/>
            <a:ext cx="4652128" cy="4191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p:nvPr>
        </p:nvSpPr>
        <p:spPr>
          <a:xfrm>
            <a:off x="457199" y="457200"/>
            <a:ext cx="4652347" cy="369332"/>
          </a:xfrm>
        </p:spPr>
        <p:txBody>
          <a:bodyPr wrap="square" lIns="0" tIns="0" rIns="0" bIns="0" anchor="t" anchorCtr="0">
            <a:spAutoFit/>
          </a:bodyPr>
          <a:lstStyle>
            <a:lvl1pPr>
              <a:lnSpc>
                <a:spcPct val="100000"/>
              </a:lnSpc>
              <a:defRPr sz="2400" b="1">
                <a:solidFill>
                  <a:schemeClr val="tx1"/>
                </a:solidFill>
              </a:defRPr>
            </a:lvl1pPr>
          </a:lstStyle>
          <a:p>
            <a:r>
              <a:rPr lang="en-US"/>
              <a:t>Click to edit Master title style</a:t>
            </a:r>
            <a:endParaRPr lang="en-US" dirty="0"/>
          </a:p>
        </p:txBody>
      </p:sp>
      <p:sp>
        <p:nvSpPr>
          <p:cNvPr id="8" name="Date Placeholder 7">
            <a:extLst>
              <a:ext uri="{FF2B5EF4-FFF2-40B4-BE49-F238E27FC236}">
                <a16:creationId xmlns:a16="http://schemas.microsoft.com/office/drawing/2014/main" id="{358392FA-D6DF-FCAF-E803-8555424D300A}"/>
              </a:ext>
            </a:extLst>
          </p:cNvPr>
          <p:cNvSpPr>
            <a:spLocks noGrp="1"/>
          </p:cNvSpPr>
          <p:nvPr>
            <p:ph type="dt" sz="half" idx="23"/>
          </p:nvPr>
        </p:nvSpPr>
        <p:spPr/>
        <p:txBody>
          <a:bodyPr/>
          <a:lstStyle/>
          <a:p>
            <a:fld id="{1BB5808C-19DB-4C41-84E0-48A1BD83855E}" type="datetime1">
              <a:rPr lang="en-US" smtClean="0"/>
              <a:t>6/5/2025</a:t>
            </a:fld>
            <a:endParaRPr lang="en-US" dirty="0"/>
          </a:p>
        </p:txBody>
      </p:sp>
      <p:sp>
        <p:nvSpPr>
          <p:cNvPr id="9" name="Footer Placeholder 8">
            <a:extLst>
              <a:ext uri="{FF2B5EF4-FFF2-40B4-BE49-F238E27FC236}">
                <a16:creationId xmlns:a16="http://schemas.microsoft.com/office/drawing/2014/main" id="{D04C9833-094E-DA04-2919-A461A1E31A6C}"/>
              </a:ext>
            </a:extLst>
          </p:cNvPr>
          <p:cNvSpPr>
            <a:spLocks noGrp="1"/>
          </p:cNvSpPr>
          <p:nvPr>
            <p:ph type="ftr" sz="quarter" idx="24"/>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D7BCA492-737B-E26F-1FCC-903C7DCADCEA}"/>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174820804"/>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Half image - dark">
    <p:bg>
      <p:bgRef idx="1001">
        <a:schemeClr val="bg1"/>
      </p:bgRef>
    </p:bg>
    <p:spTree>
      <p:nvGrpSpPr>
        <p:cNvPr id="1" name=""/>
        <p:cNvGrpSpPr/>
        <p:nvPr/>
      </p:nvGrpSpPr>
      <p:grpSpPr>
        <a:xfrm>
          <a:off x="0" y="0"/>
          <a:ext cx="0" cy="0"/>
          <a:chOff x="0" y="0"/>
          <a:chExt cx="0" cy="0"/>
        </a:xfrm>
      </p:grpSpPr>
      <p:sp>
        <p:nvSpPr>
          <p:cNvPr id="2" name="Content Placeholder 4">
            <a:extLst>
              <a:ext uri="{FF2B5EF4-FFF2-40B4-BE49-F238E27FC236}">
                <a16:creationId xmlns:a16="http://schemas.microsoft.com/office/drawing/2014/main" id="{1D050447-227B-4CC5-3DE0-91C29FFDFDDB}"/>
              </a:ext>
            </a:extLst>
          </p:cNvPr>
          <p:cNvSpPr>
            <a:spLocks noGrp="1"/>
          </p:cNvSpPr>
          <p:nvPr>
            <p:ph sz="quarter" idx="21" hasCustomPrompt="1"/>
          </p:nvPr>
        </p:nvSpPr>
        <p:spPr>
          <a:xfrm>
            <a:off x="457200" y="1524003"/>
            <a:ext cx="4652128" cy="4191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p:nvPr>
        </p:nvSpPr>
        <p:spPr>
          <a:xfrm>
            <a:off x="457199" y="457200"/>
            <a:ext cx="4652347" cy="369332"/>
          </a:xfrm>
        </p:spPr>
        <p:txBody>
          <a:bodyPr wrap="square" lIns="0" tIns="0" rIns="0" bIns="0" anchor="t" anchorCtr="0">
            <a:spAutoFit/>
          </a:bodyPr>
          <a:lstStyle>
            <a:lvl1pPr>
              <a:lnSpc>
                <a:spcPct val="100000"/>
              </a:lnSpc>
              <a:defRPr sz="2400" b="1">
                <a:solidFill>
                  <a:schemeClr val="tx1"/>
                </a:solidFill>
              </a:defRPr>
            </a:lvl1pPr>
          </a:lstStyle>
          <a:p>
            <a:r>
              <a:rPr lang="en-US"/>
              <a:t>Click to edit Master title style</a:t>
            </a:r>
            <a:endParaRPr lang="en-US" dirty="0"/>
          </a:p>
        </p:txBody>
      </p:sp>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solidFill>
                  <a:schemeClr val="bg1"/>
                </a:solidFill>
              </a:defRPr>
            </a:lvl1pPr>
          </a:lstStyle>
          <a:p>
            <a:r>
              <a:rPr lang="en-US" dirty="0"/>
              <a:t>Click icon, drag, or paste to add picture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p>
            <a:fld id="{4FA18C8D-234A-4CF1-A186-3B9D9D2193F7}" type="datetime1">
              <a:rPr lang="en-US" smtClean="0"/>
              <a:t>6/5/2025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708625479"/>
      </p:ext>
    </p:extLst>
  </p:cSld>
  <p:clrMapOvr>
    <a:overrideClrMapping bg1="dk1" tx1="lt1" bg2="dk2" tx2="lt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Half image big statement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9D0BA1AC-2FDD-B8DE-0D23-59B3662CDD8C}"/>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199" y="2853458"/>
            <a:ext cx="4652347" cy="1151084"/>
          </a:xfrm>
        </p:spPr>
        <p:txBody>
          <a:bodyPr wrap="square" lIns="0" tIns="0" rIns="0" bIns="0" anchor="ctr" anchorCtr="0">
            <a:spAutoFit/>
          </a:bodyPr>
          <a:lstStyle>
            <a:lvl1pPr>
              <a:lnSpc>
                <a:spcPct val="85000"/>
              </a:lnSpc>
              <a:defRPr sz="4400" b="1">
                <a:solidFill>
                  <a:schemeClr val="tx1"/>
                </a:solidFill>
              </a:defRPr>
            </a:lvl1pPr>
          </a:lstStyle>
          <a:p>
            <a:r>
              <a:rPr lang="en-US" dirty="0"/>
              <a:t>Click to add </a:t>
            </a:r>
            <a:br>
              <a:rPr lang="en-US" dirty="0"/>
            </a:br>
            <a:r>
              <a:rPr lang="en-US" dirty="0"/>
              <a:t>big statement</a:t>
            </a:r>
          </a:p>
        </p:txBody>
      </p:sp>
      <p:sp>
        <p:nvSpPr>
          <p:cNvPr id="8" name="Date Placeholder 7">
            <a:extLst>
              <a:ext uri="{FF2B5EF4-FFF2-40B4-BE49-F238E27FC236}">
                <a16:creationId xmlns:a16="http://schemas.microsoft.com/office/drawing/2014/main" id="{358392FA-D6DF-FCAF-E803-8555424D300A}"/>
              </a:ext>
            </a:extLst>
          </p:cNvPr>
          <p:cNvSpPr>
            <a:spLocks noGrp="1"/>
          </p:cNvSpPr>
          <p:nvPr>
            <p:ph type="dt" sz="half" idx="23"/>
          </p:nvPr>
        </p:nvSpPr>
        <p:spPr/>
        <p:txBody>
          <a:bodyPr/>
          <a:lstStyle/>
          <a:p>
            <a:fld id="{1A524937-147D-4B8D-B911-4B6401599AE1}" type="datetime1">
              <a:rPr lang="en-US" smtClean="0"/>
              <a:t>6/5/2025</a:t>
            </a:fld>
            <a:endParaRPr lang="en-US" dirty="0"/>
          </a:p>
        </p:txBody>
      </p:sp>
      <p:sp>
        <p:nvSpPr>
          <p:cNvPr id="9" name="Footer Placeholder 8">
            <a:extLst>
              <a:ext uri="{FF2B5EF4-FFF2-40B4-BE49-F238E27FC236}">
                <a16:creationId xmlns:a16="http://schemas.microsoft.com/office/drawing/2014/main" id="{D04C9833-094E-DA04-2919-A461A1E31A6C}"/>
              </a:ext>
            </a:extLst>
          </p:cNvPr>
          <p:cNvSpPr>
            <a:spLocks noGrp="1"/>
          </p:cNvSpPr>
          <p:nvPr>
            <p:ph type="ftr" sz="quarter" idx="24"/>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D7BCA492-737B-E26F-1FCC-903C7DCADCEA}"/>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004170106"/>
      </p:ext>
    </p:extLst>
  </p:cSld>
  <p:clrMapOvr>
    <a:overrideClrMapping bg1="lt1" tx1="dk1" bg2="lt2" tx2="dk2" accent1="accent1" accent2="accent2" accent3="accent3" accent4="accent4" accent5="accent5" accent6="accent6" hlink="hlink" folHlink="folHlink"/>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Half image big statement - dark">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9D0BA1AC-2FDD-B8DE-0D23-59B3662CDD8C}"/>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199" y="2853458"/>
            <a:ext cx="4652347" cy="1151084"/>
          </a:xfrm>
        </p:spPr>
        <p:txBody>
          <a:bodyPr wrap="square" lIns="0" tIns="0" rIns="0" bIns="0" anchor="ctr" anchorCtr="0">
            <a:spAutoFit/>
          </a:bodyPr>
          <a:lstStyle>
            <a:lvl1pPr>
              <a:lnSpc>
                <a:spcPct val="85000"/>
              </a:lnSpc>
              <a:defRPr sz="4400" b="1">
                <a:solidFill>
                  <a:schemeClr val="tx1"/>
                </a:solidFill>
              </a:defRPr>
            </a:lvl1pPr>
          </a:lstStyle>
          <a:p>
            <a:r>
              <a:rPr lang="en-US" dirty="0"/>
              <a:t>Click to add </a:t>
            </a:r>
            <a:br>
              <a:rPr lang="en-US" dirty="0"/>
            </a:br>
            <a:r>
              <a:rPr lang="en-US" dirty="0"/>
              <a:t>big statement</a:t>
            </a:r>
          </a:p>
        </p:txBody>
      </p:sp>
      <p:sp>
        <p:nvSpPr>
          <p:cNvPr id="8" name="Date Placeholder 7">
            <a:extLst>
              <a:ext uri="{FF2B5EF4-FFF2-40B4-BE49-F238E27FC236}">
                <a16:creationId xmlns:a16="http://schemas.microsoft.com/office/drawing/2014/main" id="{358392FA-D6DF-FCAF-E803-8555424D300A}"/>
              </a:ext>
            </a:extLst>
          </p:cNvPr>
          <p:cNvSpPr>
            <a:spLocks noGrp="1"/>
          </p:cNvSpPr>
          <p:nvPr>
            <p:ph type="dt" sz="half" idx="23"/>
          </p:nvPr>
        </p:nvSpPr>
        <p:spPr/>
        <p:txBody>
          <a:bodyPr/>
          <a:lstStyle/>
          <a:p>
            <a:fld id="{32FDA553-34D9-4BF0-AE12-2F31CF77CB92}" type="datetime1">
              <a:rPr lang="en-US" smtClean="0"/>
              <a:t>6/5/2025</a:t>
            </a:fld>
            <a:endParaRPr lang="en-US" dirty="0"/>
          </a:p>
        </p:txBody>
      </p:sp>
      <p:sp>
        <p:nvSpPr>
          <p:cNvPr id="9" name="Footer Placeholder 8">
            <a:extLst>
              <a:ext uri="{FF2B5EF4-FFF2-40B4-BE49-F238E27FC236}">
                <a16:creationId xmlns:a16="http://schemas.microsoft.com/office/drawing/2014/main" id="{D04C9833-094E-DA04-2919-A461A1E31A6C}"/>
              </a:ext>
            </a:extLst>
          </p:cNvPr>
          <p:cNvSpPr>
            <a:spLocks noGrp="1"/>
          </p:cNvSpPr>
          <p:nvPr>
            <p:ph type="ftr" sz="quarter" idx="24"/>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D7BCA492-737B-E26F-1FCC-903C7DCADCEA}"/>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880592317"/>
      </p:ext>
    </p:extLst>
  </p:cSld>
  <p:clrMapOvr>
    <a:overrideClrMapping bg1="dk1" tx1="lt1" bg2="dk2" tx2="lt2" accent1="accent1" accent2="accent2" accent3="accent3" accent4="accent4" accent5="accent5" accent6="accent6" hlink="hlink" folHlink="folHlink"/>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Bio - dark">
    <p:bg bwMode="ltGray">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5212080" cy="6858000"/>
          </a:xfrm>
          <a:solidFill>
            <a:srgbClr val="ECECEB"/>
          </a:solidFill>
        </p:spPr>
        <p:txBody>
          <a:bodyPr bIns="914400" anchor="ctr">
            <a:normAutofit/>
          </a:bodyPr>
          <a:lstStyle>
            <a:lvl1pPr marL="0" indent="0" algn="ctr">
              <a:buNone/>
              <a:defRPr sz="12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6095999" y="457200"/>
            <a:ext cx="5213169" cy="369332"/>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bg1"/>
                </a:solidFill>
              </a:defRPr>
            </a:lvl1pPr>
          </a:lstStyle>
          <a:p>
            <a:fld id="{9C8F0F23-A115-4B55-B0DC-1A145A15A985}" type="datetime1">
              <a:rPr lang="en-US" smtClean="0"/>
              <a:t>6/5/2025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bg1"/>
                </a:solidFill>
              </a:defRPr>
            </a:lvl1p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bg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6096112" y="1000124"/>
            <a:ext cx="5212079" cy="249812"/>
          </a:xfrm>
        </p:spPr>
        <p:txBody>
          <a:bodyPr wrap="square">
            <a:spAutoFit/>
          </a:bodyPr>
          <a:lstStyle>
            <a:lvl1pPr marL="0" indent="0">
              <a:lnSpc>
                <a:spcPct val="100000"/>
              </a:lnSpc>
              <a:buNone/>
              <a:defRPr>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Click to edit title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bwMode="white">
          <a:xfrm>
            <a:off x="6096112" y="1645920"/>
            <a:ext cx="5212079"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 name="Cognizant Logo_rgb_rev_2023" descr="Cognizant logo reversed, SVG format">
            <a:extLst>
              <a:ext uri="{FF2B5EF4-FFF2-40B4-BE49-F238E27FC236}">
                <a16:creationId xmlns:a16="http://schemas.microsoft.com/office/drawing/2014/main" id="{2B4BD740-217D-D8B8-0418-4E6D1550639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37795905"/>
      </p:ext>
    </p:extLst>
  </p:cSld>
  <p:clrMapOvr>
    <a:overrideClrMapping bg1="dk1" tx1="lt1" bg2="dk2" tx2="lt2" accent1="accent1" accent2="accent2" accent3="accent3" accent4="accent4" accent5="accent5" accent6="accent6" hlink="hlink" folHlink="folHlink"/>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io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5212080" cy="6858000"/>
          </a:xfrm>
          <a:solidFill>
            <a:srgbClr val="ECECEB"/>
          </a:solidFill>
        </p:spPr>
        <p:txBody>
          <a:bodyPr bIns="914400" anchor="ctr">
            <a:normAutofit/>
          </a:bodyPr>
          <a:lstStyle>
            <a:lvl1pPr marL="0" indent="0" algn="ctr">
              <a:buNone/>
              <a:defRPr sz="12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6095999" y="457200"/>
            <a:ext cx="5213169" cy="369332"/>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tx1"/>
                </a:solidFill>
              </a:defRPr>
            </a:lvl1pPr>
          </a:lstStyle>
          <a:p>
            <a:fld id="{BB37B52D-59B6-4C6B-B2D0-A7DB448212D2}" type="datetime1">
              <a:rPr lang="en-US" smtClean="0"/>
              <a:t>6/5/2025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tx1"/>
                </a:solidFill>
              </a:defRPr>
            </a:lvl1p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6096112" y="1000124"/>
            <a:ext cx="5212079" cy="249812"/>
          </a:xfrm>
        </p:spPr>
        <p:txBody>
          <a:bodyPr wrap="square">
            <a:spAutoFit/>
          </a:bodyPr>
          <a:lstStyle>
            <a:lvl1pPr marL="0" indent="0">
              <a:lnSpc>
                <a:spcPct val="100000"/>
              </a:lnSpc>
              <a:buNone/>
              <a:defRPr>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Click to edit title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a:xfrm>
            <a:off x="6096112" y="1645920"/>
            <a:ext cx="5212079"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7481656"/>
      </p:ext>
    </p:extLst>
  </p:cSld>
  <p:clrMapOvr>
    <a:overrideClrMapping bg1="lt1" tx1="dk1" bg2="lt2" tx2="dk2" accent1="accent1" accent2="accent2" accent3="accent3" accent4="accent4" accent5="accent5" accent6="accent6" hlink="hlink" folHlink="folHlink"/>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eam introduction - dark">
    <p:bg bwMode="ltGray">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bwMode="white">
          <a:xfrm>
            <a:off x="1416614"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bwMode="white"/>
        <p:txBody>
          <a:bodyPr/>
          <a:lstStyle>
            <a:lvl1pPr>
              <a:defRPr>
                <a:solidFill>
                  <a:schemeClr val="tx1"/>
                </a:solidFill>
              </a:defRPr>
            </a:lvl1pPr>
          </a:lstStyle>
          <a:p>
            <a:fld id="{57AF3672-9971-4DF1-9084-EED87CB53896}" type="datetime1">
              <a:rPr lang="en-US" smtClean="0"/>
              <a:t>6/5/2025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bwMode="white"/>
        <p:txBody>
          <a:bodyPr/>
          <a:lstStyle>
            <a:lvl1pPr>
              <a:defRPr>
                <a:solidFill>
                  <a:schemeClr val="tx1"/>
                </a:solidFill>
              </a:defRPr>
            </a:lvl1p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bwMode="white"/>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1437641"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bwMode="white">
          <a:xfrm>
            <a:off x="1437639"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2" name="Picture Placeholder 6">
            <a:extLst>
              <a:ext uri="{FF2B5EF4-FFF2-40B4-BE49-F238E27FC236}">
                <a16:creationId xmlns:a16="http://schemas.microsoft.com/office/drawing/2014/main" id="{AD48ABD9-411C-A5A5-77B2-A15373D08533}"/>
              </a:ext>
            </a:extLst>
          </p:cNvPr>
          <p:cNvSpPr>
            <a:spLocks noGrp="1" noChangeAspect="1"/>
          </p:cNvSpPr>
          <p:nvPr>
            <p:ph type="pic" sz="quarter" idx="28" hasCustomPrompt="1"/>
          </p:nvPr>
        </p:nvSpPr>
        <p:spPr bwMode="white">
          <a:xfrm>
            <a:off x="3926605"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5" name="Text Placeholder 6">
            <a:extLst>
              <a:ext uri="{FF2B5EF4-FFF2-40B4-BE49-F238E27FC236}">
                <a16:creationId xmlns:a16="http://schemas.microsoft.com/office/drawing/2014/main" id="{1747DB1F-929C-459A-4FE5-FADEF2D3FDEB}"/>
              </a:ext>
            </a:extLst>
          </p:cNvPr>
          <p:cNvSpPr>
            <a:spLocks noGrp="1"/>
          </p:cNvSpPr>
          <p:nvPr>
            <p:ph type="body" sz="quarter" idx="29" hasCustomPrompt="1"/>
          </p:nvPr>
        </p:nvSpPr>
        <p:spPr bwMode="white">
          <a:xfrm>
            <a:off x="3926605"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1" name="Picture Placeholder 6">
            <a:extLst>
              <a:ext uri="{FF2B5EF4-FFF2-40B4-BE49-F238E27FC236}">
                <a16:creationId xmlns:a16="http://schemas.microsoft.com/office/drawing/2014/main" id="{FB34C272-EB9E-4D99-17B2-D4754377E7E7}"/>
              </a:ext>
            </a:extLst>
          </p:cNvPr>
          <p:cNvSpPr>
            <a:spLocks noGrp="1" noChangeAspect="1"/>
          </p:cNvSpPr>
          <p:nvPr>
            <p:ph type="pic" sz="quarter" idx="30" hasCustomPrompt="1"/>
          </p:nvPr>
        </p:nvSpPr>
        <p:spPr bwMode="white">
          <a:xfrm>
            <a:off x="6436596"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13" name="Text Placeholder 6">
            <a:extLst>
              <a:ext uri="{FF2B5EF4-FFF2-40B4-BE49-F238E27FC236}">
                <a16:creationId xmlns:a16="http://schemas.microsoft.com/office/drawing/2014/main" id="{B26B660B-B390-9A95-B8D1-DC4964F354BF}"/>
              </a:ext>
            </a:extLst>
          </p:cNvPr>
          <p:cNvSpPr>
            <a:spLocks noGrp="1"/>
          </p:cNvSpPr>
          <p:nvPr>
            <p:ph type="body" sz="quarter" idx="31" hasCustomPrompt="1"/>
          </p:nvPr>
        </p:nvSpPr>
        <p:spPr bwMode="white">
          <a:xfrm>
            <a:off x="6436596"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4" name="Picture Placeholder 6">
            <a:extLst>
              <a:ext uri="{FF2B5EF4-FFF2-40B4-BE49-F238E27FC236}">
                <a16:creationId xmlns:a16="http://schemas.microsoft.com/office/drawing/2014/main" id="{3A5A0582-3273-F488-E828-D319740EFE5A}"/>
              </a:ext>
            </a:extLst>
          </p:cNvPr>
          <p:cNvSpPr>
            <a:spLocks noGrp="1" noChangeAspect="1"/>
          </p:cNvSpPr>
          <p:nvPr>
            <p:ph type="pic" sz="quarter" idx="32" hasCustomPrompt="1"/>
          </p:nvPr>
        </p:nvSpPr>
        <p:spPr bwMode="white">
          <a:xfrm>
            <a:off x="8946586"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15" name="Text Placeholder 6">
            <a:extLst>
              <a:ext uri="{FF2B5EF4-FFF2-40B4-BE49-F238E27FC236}">
                <a16:creationId xmlns:a16="http://schemas.microsoft.com/office/drawing/2014/main" id="{FB4CF7E9-01C0-12B5-2B09-771996358801}"/>
              </a:ext>
            </a:extLst>
          </p:cNvPr>
          <p:cNvSpPr>
            <a:spLocks noGrp="1"/>
          </p:cNvSpPr>
          <p:nvPr>
            <p:ph type="body" sz="quarter" idx="33" hasCustomPrompt="1"/>
          </p:nvPr>
        </p:nvSpPr>
        <p:spPr bwMode="white">
          <a:xfrm>
            <a:off x="8946586"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6" name="Text Placeholder 11">
            <a:extLst>
              <a:ext uri="{FF2B5EF4-FFF2-40B4-BE49-F238E27FC236}">
                <a16:creationId xmlns:a16="http://schemas.microsoft.com/office/drawing/2014/main" id="{5C0DE360-379A-181A-9F66-A4E5E1F82FFB}"/>
              </a:ext>
            </a:extLst>
          </p:cNvPr>
          <p:cNvSpPr>
            <a:spLocks noGrp="1"/>
          </p:cNvSpPr>
          <p:nvPr>
            <p:ph type="body" sz="quarter" idx="34" hasCustomPrompt="1"/>
          </p:nvPr>
        </p:nvSpPr>
        <p:spPr bwMode="white">
          <a:xfrm>
            <a:off x="3926605"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7" name="Text Placeholder 11">
            <a:extLst>
              <a:ext uri="{FF2B5EF4-FFF2-40B4-BE49-F238E27FC236}">
                <a16:creationId xmlns:a16="http://schemas.microsoft.com/office/drawing/2014/main" id="{7B8A09A5-93C8-4A70-0E67-E9F18DFBA7CD}"/>
              </a:ext>
            </a:extLst>
          </p:cNvPr>
          <p:cNvSpPr>
            <a:spLocks noGrp="1"/>
          </p:cNvSpPr>
          <p:nvPr>
            <p:ph type="body" sz="quarter" idx="35" hasCustomPrompt="1"/>
          </p:nvPr>
        </p:nvSpPr>
        <p:spPr bwMode="white">
          <a:xfrm>
            <a:off x="643659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8" name="Text Placeholder 11">
            <a:extLst>
              <a:ext uri="{FF2B5EF4-FFF2-40B4-BE49-F238E27FC236}">
                <a16:creationId xmlns:a16="http://schemas.microsoft.com/office/drawing/2014/main" id="{3CBEF3CF-8EAA-624F-DCD1-4164D144A13A}"/>
              </a:ext>
            </a:extLst>
          </p:cNvPr>
          <p:cNvSpPr>
            <a:spLocks noGrp="1"/>
          </p:cNvSpPr>
          <p:nvPr>
            <p:ph type="body" sz="quarter" idx="36" hasCustomPrompt="1"/>
          </p:nvPr>
        </p:nvSpPr>
        <p:spPr bwMode="white">
          <a:xfrm>
            <a:off x="894658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pic>
        <p:nvPicPr>
          <p:cNvPr id="3" name="Cognizant Logo_rgb_rev_2023" descr="Cognizant logo reversed, SVG format">
            <a:extLst>
              <a:ext uri="{FF2B5EF4-FFF2-40B4-BE49-F238E27FC236}">
                <a16:creationId xmlns:a16="http://schemas.microsoft.com/office/drawing/2014/main" id="{289D256D-EB50-B40B-6594-8D04791EFFC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4042138913"/>
      </p:ext>
    </p:extLst>
  </p:cSld>
  <p:clrMapOvr>
    <a:overrideClrMapping bg1="dk1" tx1="lt1" bg2="dk2" tx2="lt2" accent1="accent1" accent2="accent2" accent3="accent3" accent4="accent4" accent5="accent5" accent6="accent6" hlink="hlink" folHlink="folHlink"/>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Bio alt - dark">
    <p:bg bwMode="ltGray">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bwMode="white">
          <a:xfrm>
            <a:off x="1416614" y="1619814"/>
            <a:ext cx="2799786" cy="2799786"/>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a:t>Click to edit name</a:t>
            </a:r>
            <a:endParaRPr lang="en-US" dirty="0"/>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bwMode="white"/>
        <p:txBody>
          <a:bodyPr/>
          <a:lstStyle>
            <a:lvl1pPr>
              <a:defRPr>
                <a:solidFill>
                  <a:schemeClr val="tx1"/>
                </a:solidFill>
              </a:defRPr>
            </a:lvl1pPr>
          </a:lstStyle>
          <a:p>
            <a:fld id="{96977534-0DA3-4097-9D59-53EA5CBCE385}" type="datetime1">
              <a:rPr lang="en-US" smtClean="0"/>
              <a:t>6/5/2025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bwMode="white"/>
        <p:txBody>
          <a:bodyPr/>
          <a:lstStyle>
            <a:lvl1pPr>
              <a:defRPr>
                <a:solidFill>
                  <a:schemeClr val="tx1"/>
                </a:solidFill>
              </a:defRPr>
            </a:lvl1p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bwMode="white"/>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4840598" y="3450611"/>
            <a:ext cx="5014602" cy="249812"/>
          </a:xfrm>
        </p:spPr>
        <p:txBody>
          <a:bodyPr wrap="square">
            <a:spAutoFit/>
          </a:bodyPr>
          <a:lstStyle>
            <a:lvl1pPr marL="0" indent="0">
              <a:buNone/>
              <a:defRPr sz="16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Name here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bwMode="white">
          <a:xfrm>
            <a:off x="4840596" y="3033418"/>
            <a:ext cx="6894204" cy="218586"/>
          </a:xfrm>
        </p:spPr>
        <p:txBody>
          <a:bodyPr wrap="square" anchor="b">
            <a:spAutoFit/>
          </a:bodyPr>
          <a:lstStyle>
            <a:lvl1pPr marL="0" indent="0">
              <a:spcBef>
                <a:spcPts val="600"/>
              </a:spcBef>
              <a:buNone/>
              <a:defRPr sz="14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Bio here</a:t>
            </a:r>
          </a:p>
        </p:txBody>
      </p:sp>
      <p:sp>
        <p:nvSpPr>
          <p:cNvPr id="19" name="Text Placeholder 6">
            <a:extLst>
              <a:ext uri="{FF2B5EF4-FFF2-40B4-BE49-F238E27FC236}">
                <a16:creationId xmlns:a16="http://schemas.microsoft.com/office/drawing/2014/main" id="{42B6C9C1-3E19-05D1-F320-DE21BED97E9F}"/>
              </a:ext>
            </a:extLst>
          </p:cNvPr>
          <p:cNvSpPr>
            <a:spLocks noGrp="1"/>
          </p:cNvSpPr>
          <p:nvPr>
            <p:ph type="body" sz="quarter" idx="28" hasCustomPrompt="1"/>
          </p:nvPr>
        </p:nvSpPr>
        <p:spPr bwMode="white">
          <a:xfrm>
            <a:off x="4840597" y="3868550"/>
            <a:ext cx="5014599" cy="187359"/>
          </a:xfrm>
        </p:spPr>
        <p:txBody>
          <a:bodyPr wrap="square">
            <a:spAutoFit/>
          </a:bodyPr>
          <a:lstStyle>
            <a:lvl1pPr marL="0" indent="0">
              <a:lnSpc>
                <a:spcPct val="100000"/>
              </a:lnSpc>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Title here</a:t>
            </a:r>
          </a:p>
        </p:txBody>
      </p:sp>
      <p:pic>
        <p:nvPicPr>
          <p:cNvPr id="2" name="Cognizant Logo_rgb_rev_2023" descr="Cognizant logo reversed, SVG format">
            <a:extLst>
              <a:ext uri="{FF2B5EF4-FFF2-40B4-BE49-F238E27FC236}">
                <a16:creationId xmlns:a16="http://schemas.microsoft.com/office/drawing/2014/main" id="{BECD7034-456B-359A-4008-D8F48DBDB2E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918756601"/>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Closing">
    <p:bg>
      <p:bgRef idx="1001">
        <a:schemeClr val="bg2"/>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0EC9DA8-4888-CD46-8867-018922635CC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902199" y="-16933"/>
            <a:ext cx="7307799" cy="6874933"/>
          </a:xfrm>
          <a:prstGeom prst="rect">
            <a:avLst/>
          </a:prstGeom>
        </p:spPr>
      </p:pic>
      <p:sp>
        <p:nvSpPr>
          <p:cNvPr id="2" name="Title 1">
            <a:extLst>
              <a:ext uri="{FF2B5EF4-FFF2-40B4-BE49-F238E27FC236}">
                <a16:creationId xmlns:a16="http://schemas.microsoft.com/office/drawing/2014/main" id="{D545B5F9-B0CC-474A-9C3C-A26A32768AF8}"/>
              </a:ext>
            </a:extLst>
          </p:cNvPr>
          <p:cNvSpPr>
            <a:spLocks noGrp="1"/>
          </p:cNvSpPr>
          <p:nvPr>
            <p:ph type="ctrTitle" hasCustomPrompt="1"/>
          </p:nvPr>
        </p:nvSpPr>
        <p:spPr>
          <a:xfrm>
            <a:off x="1005840" y="2563670"/>
            <a:ext cx="6969760" cy="1477328"/>
          </a:xfrm>
        </p:spPr>
        <p:txBody>
          <a:bodyPr wrap="square" anchor="b" anchorCtr="0">
            <a:spAutoFit/>
          </a:bodyPr>
          <a:lstStyle>
            <a:lvl1pPr algn="l">
              <a:lnSpc>
                <a:spcPct val="80000"/>
              </a:lnSpc>
              <a:defRPr sz="6000" b="1">
                <a:solidFill>
                  <a:schemeClr val="tx1"/>
                </a:solidFill>
              </a:defRPr>
            </a:lvl1pPr>
          </a:lstStyle>
          <a:p>
            <a:r>
              <a:rPr lang="en-US" dirty="0"/>
              <a:t>Click to add thank you Arial 60pt bold</a:t>
            </a:r>
          </a:p>
        </p:txBody>
      </p:sp>
      <p:sp>
        <p:nvSpPr>
          <p:cNvPr id="14" name="Text Placeholder 12">
            <a:extLst>
              <a:ext uri="{FF2B5EF4-FFF2-40B4-BE49-F238E27FC236}">
                <a16:creationId xmlns:a16="http://schemas.microsoft.com/office/drawing/2014/main" id="{C7BDEB1A-BAD0-BF40-B60C-ADBD28409201}"/>
              </a:ext>
            </a:extLst>
          </p:cNvPr>
          <p:cNvSpPr>
            <a:spLocks noGrp="1"/>
          </p:cNvSpPr>
          <p:nvPr>
            <p:ph type="body" sz="quarter" idx="13" hasCustomPrompt="1"/>
          </p:nvPr>
        </p:nvSpPr>
        <p:spPr>
          <a:xfrm>
            <a:off x="1005839" y="4187952"/>
            <a:ext cx="6969759" cy="738664"/>
          </a:xfrm>
          <a:prstGeom prst="rect">
            <a:avLst/>
          </a:prstGeom>
        </p:spPr>
        <p:txBody>
          <a:bodyPr wrap="square">
            <a:spAutoFit/>
          </a:bodyPr>
          <a:lstStyle>
            <a:lvl1pPr marL="0" indent="0">
              <a:lnSpc>
                <a:spcPct val="100000"/>
              </a:lnSpc>
              <a:buNone/>
              <a:defRPr sz="2400"/>
            </a:lvl1pPr>
          </a:lstStyle>
          <a:p>
            <a:r>
              <a:rPr lang="en-US" dirty="0"/>
              <a:t>Presenter’s name will go here</a:t>
            </a:r>
            <a:br>
              <a:rPr lang="en-US" dirty="0"/>
            </a:br>
            <a:r>
              <a:rPr lang="en-US" dirty="0"/>
              <a:t>Contact information will go here</a:t>
            </a:r>
          </a:p>
        </p:txBody>
      </p:sp>
      <p:pic>
        <p:nvPicPr>
          <p:cNvPr id="4" name="Cognizant Logo_rgb_pos_2023">
            <a:extLst>
              <a:ext uri="{FF2B5EF4-FFF2-40B4-BE49-F238E27FC236}">
                <a16:creationId xmlns:a16="http://schemas.microsoft.com/office/drawing/2014/main" id="{933CBE7C-62A0-B842-444A-9CB149FE47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7141" y="536757"/>
            <a:ext cx="1771158" cy="310896"/>
          </a:xfrm>
          <a:prstGeom prst="rect">
            <a:avLst/>
          </a:prstGeom>
        </p:spPr>
      </p:pic>
      <p:sp>
        <p:nvSpPr>
          <p:cNvPr id="8" name="Date Placeholder 7">
            <a:extLst>
              <a:ext uri="{FF2B5EF4-FFF2-40B4-BE49-F238E27FC236}">
                <a16:creationId xmlns:a16="http://schemas.microsoft.com/office/drawing/2014/main" id="{63AB218E-6446-9119-F020-EA0226D5EA00}"/>
              </a:ext>
            </a:extLst>
          </p:cNvPr>
          <p:cNvSpPr>
            <a:spLocks noGrp="1"/>
          </p:cNvSpPr>
          <p:nvPr>
            <p:ph type="dt" sz="half" idx="14"/>
          </p:nvPr>
        </p:nvSpPr>
        <p:spPr/>
        <p:txBody>
          <a:bodyPr/>
          <a:lstStyle/>
          <a:p>
            <a:fld id="{FC49663A-D29C-4B22-94EC-2FFD1DA1E12C}" type="datetime1">
              <a:rPr lang="en-US" smtClean="0"/>
              <a:t>6/5/2025</a:t>
            </a:fld>
            <a:endParaRPr lang="en-US" dirty="0"/>
          </a:p>
        </p:txBody>
      </p:sp>
      <p:sp>
        <p:nvSpPr>
          <p:cNvPr id="10" name="Footer Placeholder 9">
            <a:extLst>
              <a:ext uri="{FF2B5EF4-FFF2-40B4-BE49-F238E27FC236}">
                <a16:creationId xmlns:a16="http://schemas.microsoft.com/office/drawing/2014/main" id="{6A69099E-58E8-F0C3-D6AC-8BF8CA47CAAD}"/>
              </a:ext>
            </a:extLst>
          </p:cNvPr>
          <p:cNvSpPr>
            <a:spLocks noGrp="1"/>
          </p:cNvSpPr>
          <p:nvPr>
            <p:ph type="ftr" sz="quarter" idx="15"/>
          </p:nvPr>
        </p:nvSpPr>
        <p:spPr>
          <a:xfrm>
            <a:off x="1005840" y="6400800"/>
            <a:ext cx="1371600" cy="228600"/>
          </a:xfrm>
        </p:spPr>
        <p:txBody>
          <a:bodyPr/>
          <a:lstStyle/>
          <a:p>
            <a:r>
              <a:rPr lang="en-US"/>
              <a:t>© 2025–2027 Cognizant | Private</a:t>
            </a:r>
            <a:endParaRPr lang="en-US" dirty="0"/>
          </a:p>
        </p:txBody>
      </p:sp>
      <p:sp>
        <p:nvSpPr>
          <p:cNvPr id="12" name="Slide Number Placeholder 11">
            <a:extLst>
              <a:ext uri="{FF2B5EF4-FFF2-40B4-BE49-F238E27FC236}">
                <a16:creationId xmlns:a16="http://schemas.microsoft.com/office/drawing/2014/main" id="{007F51C3-FF3D-0A66-9CCC-77DE445C7F3A}"/>
              </a:ext>
            </a:extLst>
          </p:cNvPr>
          <p:cNvSpPr>
            <a:spLocks noGrp="1"/>
          </p:cNvSpPr>
          <p:nvPr>
            <p:ph type="sldNum" sz="quarter" idx="16"/>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82390701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624">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am introduction - light">
    <p:bg>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a:xfrm>
            <a:off x="1416614"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tx1"/>
                </a:solidFill>
              </a:defRPr>
            </a:lvl1pPr>
          </a:lstStyle>
          <a:p>
            <a:fld id="{DB5201A6-12F9-468B-B44F-50AEC23C7C5D}" type="datetime1">
              <a:rPr lang="en-US" smtClean="0"/>
              <a:t>6/5/2025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tx1"/>
                </a:solidFill>
              </a:defRPr>
            </a:lvl1p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1437641"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a:t>First name, last name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a:xfrm>
            <a:off x="1437639"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2" name="Picture Placeholder 6">
            <a:extLst>
              <a:ext uri="{FF2B5EF4-FFF2-40B4-BE49-F238E27FC236}">
                <a16:creationId xmlns:a16="http://schemas.microsoft.com/office/drawing/2014/main" id="{AD48ABD9-411C-A5A5-77B2-A15373D08533}"/>
              </a:ext>
            </a:extLst>
          </p:cNvPr>
          <p:cNvSpPr>
            <a:spLocks noGrp="1" noChangeAspect="1"/>
          </p:cNvSpPr>
          <p:nvPr>
            <p:ph type="pic" sz="quarter" idx="28" hasCustomPrompt="1"/>
          </p:nvPr>
        </p:nvSpPr>
        <p:spPr>
          <a:xfrm>
            <a:off x="3926605"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5" name="Text Placeholder 6">
            <a:extLst>
              <a:ext uri="{FF2B5EF4-FFF2-40B4-BE49-F238E27FC236}">
                <a16:creationId xmlns:a16="http://schemas.microsoft.com/office/drawing/2014/main" id="{1747DB1F-929C-459A-4FE5-FADEF2D3FDEB}"/>
              </a:ext>
            </a:extLst>
          </p:cNvPr>
          <p:cNvSpPr>
            <a:spLocks noGrp="1"/>
          </p:cNvSpPr>
          <p:nvPr>
            <p:ph type="body" sz="quarter" idx="29" hasCustomPrompt="1"/>
          </p:nvPr>
        </p:nvSpPr>
        <p:spPr>
          <a:xfrm>
            <a:off x="3926605"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1" name="Picture Placeholder 6">
            <a:extLst>
              <a:ext uri="{FF2B5EF4-FFF2-40B4-BE49-F238E27FC236}">
                <a16:creationId xmlns:a16="http://schemas.microsoft.com/office/drawing/2014/main" id="{FB34C272-EB9E-4D99-17B2-D4754377E7E7}"/>
              </a:ext>
            </a:extLst>
          </p:cNvPr>
          <p:cNvSpPr>
            <a:spLocks noGrp="1" noChangeAspect="1"/>
          </p:cNvSpPr>
          <p:nvPr>
            <p:ph type="pic" sz="quarter" idx="30" hasCustomPrompt="1"/>
          </p:nvPr>
        </p:nvSpPr>
        <p:spPr>
          <a:xfrm>
            <a:off x="6436596"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13" name="Text Placeholder 6">
            <a:extLst>
              <a:ext uri="{FF2B5EF4-FFF2-40B4-BE49-F238E27FC236}">
                <a16:creationId xmlns:a16="http://schemas.microsoft.com/office/drawing/2014/main" id="{B26B660B-B390-9A95-B8D1-DC4964F354BF}"/>
              </a:ext>
            </a:extLst>
          </p:cNvPr>
          <p:cNvSpPr>
            <a:spLocks noGrp="1"/>
          </p:cNvSpPr>
          <p:nvPr>
            <p:ph type="body" sz="quarter" idx="31" hasCustomPrompt="1"/>
          </p:nvPr>
        </p:nvSpPr>
        <p:spPr>
          <a:xfrm>
            <a:off x="6436596"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a:t>First name, last name</a:t>
            </a:r>
          </a:p>
        </p:txBody>
      </p:sp>
      <p:sp>
        <p:nvSpPr>
          <p:cNvPr id="14" name="Picture Placeholder 6">
            <a:extLst>
              <a:ext uri="{FF2B5EF4-FFF2-40B4-BE49-F238E27FC236}">
                <a16:creationId xmlns:a16="http://schemas.microsoft.com/office/drawing/2014/main" id="{3A5A0582-3273-F488-E828-D319740EFE5A}"/>
              </a:ext>
            </a:extLst>
          </p:cNvPr>
          <p:cNvSpPr>
            <a:spLocks noGrp="1" noChangeAspect="1"/>
          </p:cNvSpPr>
          <p:nvPr>
            <p:ph type="pic" sz="quarter" idx="32" hasCustomPrompt="1"/>
          </p:nvPr>
        </p:nvSpPr>
        <p:spPr>
          <a:xfrm>
            <a:off x="8946586"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15" name="Text Placeholder 6">
            <a:extLst>
              <a:ext uri="{FF2B5EF4-FFF2-40B4-BE49-F238E27FC236}">
                <a16:creationId xmlns:a16="http://schemas.microsoft.com/office/drawing/2014/main" id="{FB4CF7E9-01C0-12B5-2B09-771996358801}"/>
              </a:ext>
            </a:extLst>
          </p:cNvPr>
          <p:cNvSpPr>
            <a:spLocks noGrp="1"/>
          </p:cNvSpPr>
          <p:nvPr>
            <p:ph type="body" sz="quarter" idx="33" hasCustomPrompt="1"/>
          </p:nvPr>
        </p:nvSpPr>
        <p:spPr>
          <a:xfrm>
            <a:off x="8946586"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6" name="Text Placeholder 11">
            <a:extLst>
              <a:ext uri="{FF2B5EF4-FFF2-40B4-BE49-F238E27FC236}">
                <a16:creationId xmlns:a16="http://schemas.microsoft.com/office/drawing/2014/main" id="{5C0DE360-379A-181A-9F66-A4E5E1F82FFB}"/>
              </a:ext>
            </a:extLst>
          </p:cNvPr>
          <p:cNvSpPr>
            <a:spLocks noGrp="1"/>
          </p:cNvSpPr>
          <p:nvPr>
            <p:ph type="body" sz="quarter" idx="34" hasCustomPrompt="1"/>
          </p:nvPr>
        </p:nvSpPr>
        <p:spPr>
          <a:xfrm>
            <a:off x="3926605"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7" name="Text Placeholder 11">
            <a:extLst>
              <a:ext uri="{FF2B5EF4-FFF2-40B4-BE49-F238E27FC236}">
                <a16:creationId xmlns:a16="http://schemas.microsoft.com/office/drawing/2014/main" id="{7B8A09A5-93C8-4A70-0E67-E9F18DFBA7CD}"/>
              </a:ext>
            </a:extLst>
          </p:cNvPr>
          <p:cNvSpPr>
            <a:spLocks noGrp="1"/>
          </p:cNvSpPr>
          <p:nvPr>
            <p:ph type="body" sz="quarter" idx="35" hasCustomPrompt="1"/>
          </p:nvPr>
        </p:nvSpPr>
        <p:spPr>
          <a:xfrm>
            <a:off x="643659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8" name="Text Placeholder 11">
            <a:extLst>
              <a:ext uri="{FF2B5EF4-FFF2-40B4-BE49-F238E27FC236}">
                <a16:creationId xmlns:a16="http://schemas.microsoft.com/office/drawing/2014/main" id="{3CBEF3CF-8EAA-624F-DCD1-4164D144A13A}"/>
              </a:ext>
            </a:extLst>
          </p:cNvPr>
          <p:cNvSpPr>
            <a:spLocks noGrp="1"/>
          </p:cNvSpPr>
          <p:nvPr>
            <p:ph type="body" sz="quarter" idx="36" hasCustomPrompt="1"/>
          </p:nvPr>
        </p:nvSpPr>
        <p:spPr>
          <a:xfrm>
            <a:off x="894658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Tree>
    <p:extLst>
      <p:ext uri="{BB962C8B-B14F-4D97-AF65-F5344CB8AC3E}">
        <p14:creationId xmlns:p14="http://schemas.microsoft.com/office/powerpoint/2010/main" val="2487450006"/>
      </p:ext>
    </p:extLst>
  </p:cSld>
  <p:clrMapOvr>
    <a:overrideClrMapping bg1="lt1" tx1="dk1" bg2="lt2" tx2="dk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o alt - light">
    <p:bg>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a:xfrm>
            <a:off x="1416614" y="1619814"/>
            <a:ext cx="2799786" cy="2799786"/>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a:t>Click to edit name</a:t>
            </a:r>
            <a:endParaRPr lang="en-US" dirty="0"/>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tx1"/>
                </a:solidFill>
              </a:defRPr>
            </a:lvl1pPr>
          </a:lstStyle>
          <a:p>
            <a:fld id="{8E8A5000-CFAF-48AA-A1F5-19ACBA8F9248}" type="datetime1">
              <a:rPr lang="en-US" smtClean="0"/>
              <a:t>6/5/2025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tx1"/>
                </a:solidFill>
              </a:defRPr>
            </a:lvl1p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4840598" y="3450611"/>
            <a:ext cx="5014602" cy="249812"/>
          </a:xfrm>
        </p:spPr>
        <p:txBody>
          <a:bodyPr wrap="square">
            <a:spAutoFit/>
          </a:bodyPr>
          <a:lstStyle>
            <a:lvl1pPr marL="0" indent="0">
              <a:buNone/>
              <a:defRPr sz="16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a:t>Name here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a:xfrm>
            <a:off x="4840596" y="3033418"/>
            <a:ext cx="6894204" cy="218586"/>
          </a:xfrm>
        </p:spPr>
        <p:txBody>
          <a:bodyPr wrap="square" anchor="b">
            <a:spAutoFit/>
          </a:bodyPr>
          <a:lstStyle>
            <a:lvl1pPr marL="0" indent="0">
              <a:spcBef>
                <a:spcPts val="600"/>
              </a:spcBef>
              <a:buNone/>
              <a:defRPr sz="14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Bio here</a:t>
            </a:r>
          </a:p>
        </p:txBody>
      </p:sp>
      <p:sp>
        <p:nvSpPr>
          <p:cNvPr id="19" name="Text Placeholder 6">
            <a:extLst>
              <a:ext uri="{FF2B5EF4-FFF2-40B4-BE49-F238E27FC236}">
                <a16:creationId xmlns:a16="http://schemas.microsoft.com/office/drawing/2014/main" id="{42B6C9C1-3E19-05D1-F320-DE21BED97E9F}"/>
              </a:ext>
            </a:extLst>
          </p:cNvPr>
          <p:cNvSpPr>
            <a:spLocks noGrp="1"/>
          </p:cNvSpPr>
          <p:nvPr>
            <p:ph type="body" sz="quarter" idx="28" hasCustomPrompt="1"/>
          </p:nvPr>
        </p:nvSpPr>
        <p:spPr>
          <a:xfrm>
            <a:off x="4840597" y="3868550"/>
            <a:ext cx="5014599" cy="187359"/>
          </a:xfrm>
        </p:spPr>
        <p:txBody>
          <a:bodyPr wrap="square">
            <a:spAutoFit/>
          </a:bodyPr>
          <a:lstStyle>
            <a:lvl1pPr marL="0" indent="0">
              <a:lnSpc>
                <a:spcPct val="100000"/>
              </a:lnSpc>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Title here</a:t>
            </a:r>
          </a:p>
        </p:txBody>
      </p:sp>
    </p:spTree>
    <p:extLst>
      <p:ext uri="{BB962C8B-B14F-4D97-AF65-F5344CB8AC3E}">
        <p14:creationId xmlns:p14="http://schemas.microsoft.com/office/powerpoint/2010/main" val="4009223359"/>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ase study">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12192000" cy="6858000"/>
          </a:xfrm>
          <a:solidFill>
            <a:srgbClr val="ECECEB"/>
          </a:solidFill>
        </p:spPr>
        <p:txBody>
          <a:bodyPr bIns="914400" anchor="ctr">
            <a:normAutofit/>
          </a:bodyPr>
          <a:lstStyle>
            <a:lvl1pPr marL="0" indent="0" algn="ctr">
              <a:buNone/>
              <a:defRPr sz="12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0" y="2685238"/>
            <a:ext cx="7518399" cy="492443"/>
          </a:xfrm>
        </p:spPr>
        <p:txBody>
          <a:bodyPr wrap="square" lIns="0" tIns="0" rIns="0" bIns="0" anchor="ctr" anchorCtr="0">
            <a:spAutoFit/>
          </a:bodyPr>
          <a:lstStyle>
            <a:lvl1pPr>
              <a:lnSpc>
                <a:spcPct val="100000"/>
              </a:lnSpc>
              <a:spcBef>
                <a:spcPts val="1200"/>
              </a:spcBef>
              <a:defRPr sz="3200" b="1">
                <a:solidFill>
                  <a:schemeClr val="bg1"/>
                </a:solidFill>
              </a:defRPr>
            </a:lvl1pPr>
          </a:lstStyle>
          <a:p>
            <a:r>
              <a:rPr lang="en-US" dirty="0"/>
              <a:t>Case study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bg1"/>
                </a:solidFill>
              </a:defRPr>
            </a:lvl1pPr>
          </a:lstStyle>
          <a:p>
            <a:fld id="{D9C2A5B5-C493-46C7-A150-ADCF0F3EA550}" type="datetime1">
              <a:rPr lang="en-US" smtClean="0"/>
              <a:t>6/5/2025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bg1"/>
                </a:solidFill>
              </a:defRPr>
            </a:lvl1p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bg1"/>
                </a:solidFill>
              </a:defRPr>
            </a:lvl1p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692020149"/>
      </p:ext>
    </p:extLst>
  </p:cSld>
  <p:clrMapOvr>
    <a:overrideClrMapping bg1="lt1" tx1="dk1" bg2="lt2" tx2="dk2" accent1="accent1" accent2="accent2" accent3="accent3" accent4="accent4" accent5="accent5" accent6="accent6" hlink="hlink" folHlink="folHlink"/>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p:cSld name="PRINT LAYOUT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010479" y="1385366"/>
            <a:ext cx="10171054" cy="4087273"/>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PRINT</a:t>
            </a:r>
            <a:br>
              <a:rPr kumimoji="0" lang="en-US" sz="16600" b="1" i="0" u="none" strike="noStrike" kern="0" cap="none" spc="0" normalizeH="0" baseline="0" noProof="0" dirty="0">
                <a:ln>
                  <a:noFill/>
                </a:ln>
                <a:solidFill>
                  <a:srgbClr val="FFFFFF"/>
                </a:solidFill>
                <a:effectLst/>
                <a:uLnTx/>
                <a:uFillTx/>
              </a:rPr>
            </a:br>
            <a:r>
              <a:rPr kumimoji="0" lang="en-US" sz="16600" b="1" i="0" u="none" strike="noStrike" kern="0" cap="none" spc="0" normalizeH="0" baseline="0" noProof="0" dirty="0">
                <a:ln>
                  <a:noFill/>
                </a:ln>
                <a:solidFill>
                  <a:srgbClr val="FFFFFF"/>
                </a:solidFill>
                <a:effectLst/>
                <a:uLnTx/>
                <a:uFillTx/>
              </a:rPr>
              <a:t>LAYOUTS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432408760"/>
      </p:ext>
    </p:extLst>
  </p:cSld>
  <p:clrMapOvr>
    <a:overrideClrMapping bg1="dk1" tx1="lt1" bg2="dk2" tx2="lt2" accent1="accent1" accent2="accent2" accent3="accent3" accent4="accent4" accent5="accent5" accent6="accent6" hlink="hlink" folHlink="folHlink"/>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rint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8" name="Content Placeholder 4">
            <a:extLst>
              <a:ext uri="{FF2B5EF4-FFF2-40B4-BE49-F238E27FC236}">
                <a16:creationId xmlns:a16="http://schemas.microsoft.com/office/drawing/2014/main" id="{97C8D286-D420-EE2D-6164-1E5FF70C4225}"/>
              </a:ext>
            </a:extLst>
          </p:cNvPr>
          <p:cNvSpPr>
            <a:spLocks noGrp="1"/>
          </p:cNvSpPr>
          <p:nvPr>
            <p:ph sz="quarter" idx="13" hasCustomPrompt="1"/>
          </p:nvPr>
        </p:nvSpPr>
        <p:spPr>
          <a:xfrm>
            <a:off x="457200" y="1447800"/>
            <a:ext cx="112776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n-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latin typeface="+mn-lt"/>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latin typeface="+mn-lt"/>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latin typeface="+mn-lt"/>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6" name="Date Placeholder 5">
            <a:extLst>
              <a:ext uri="{FF2B5EF4-FFF2-40B4-BE49-F238E27FC236}">
                <a16:creationId xmlns:a16="http://schemas.microsoft.com/office/drawing/2014/main" id="{72328515-FC2B-A5A7-A51D-AD83EA148662}"/>
              </a:ext>
            </a:extLst>
          </p:cNvPr>
          <p:cNvSpPr>
            <a:spLocks noGrp="1"/>
          </p:cNvSpPr>
          <p:nvPr>
            <p:ph type="dt" sz="half" idx="14"/>
          </p:nvPr>
        </p:nvSpPr>
        <p:spPr/>
        <p:txBody>
          <a:bodyPr/>
          <a:lstStyle/>
          <a:p>
            <a:fld id="{243E7BF8-771B-44E1-8077-3B3D238EA0E8}" type="datetime1">
              <a:rPr lang="en-US" smtClean="0"/>
              <a:t>6/5/2025</a:t>
            </a:fld>
            <a:endParaRPr lang="en-US" dirty="0"/>
          </a:p>
        </p:txBody>
      </p:sp>
      <p:sp>
        <p:nvSpPr>
          <p:cNvPr id="7" name="Footer Placeholder 6">
            <a:extLst>
              <a:ext uri="{FF2B5EF4-FFF2-40B4-BE49-F238E27FC236}">
                <a16:creationId xmlns:a16="http://schemas.microsoft.com/office/drawing/2014/main" id="{8A78C47A-CC18-2B7E-01BA-B71033C96E49}"/>
              </a:ext>
            </a:extLst>
          </p:cNvPr>
          <p:cNvSpPr>
            <a:spLocks noGrp="1"/>
          </p:cNvSpPr>
          <p:nvPr>
            <p:ph type="ftr" sz="quarter" idx="15"/>
          </p:nvPr>
        </p:nvSpPr>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19B43DAB-918E-9FD2-A5E8-F9530136AAE1}"/>
              </a:ext>
            </a:extLst>
          </p:cNvPr>
          <p:cNvSpPr>
            <a:spLocks noGrp="1"/>
          </p:cNvSpPr>
          <p:nvPr>
            <p:ph type="sldNum" sz="quarter" idx="16"/>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07321474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Print layou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6" name="Content Placeholder 4">
            <a:extLst>
              <a:ext uri="{FF2B5EF4-FFF2-40B4-BE49-F238E27FC236}">
                <a16:creationId xmlns:a16="http://schemas.microsoft.com/office/drawing/2014/main" id="{EFB2AB4E-99EA-866B-42DB-AA6B0640E978}"/>
              </a:ext>
            </a:extLst>
          </p:cNvPr>
          <p:cNvSpPr>
            <a:spLocks noGrp="1"/>
          </p:cNvSpPr>
          <p:nvPr>
            <p:ph sz="quarter" idx="13" hasCustomPrompt="1"/>
          </p:nvPr>
        </p:nvSpPr>
        <p:spPr>
          <a:xfrm>
            <a:off x="457200" y="1447800"/>
            <a:ext cx="75184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n-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latin typeface="+mn-lt"/>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latin typeface="+mn-lt"/>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latin typeface="+mn-lt"/>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8" name="Date Placeholder 7">
            <a:extLst>
              <a:ext uri="{FF2B5EF4-FFF2-40B4-BE49-F238E27FC236}">
                <a16:creationId xmlns:a16="http://schemas.microsoft.com/office/drawing/2014/main" id="{49FBA165-B4C4-9560-3B73-D4440E1274B4}"/>
              </a:ext>
            </a:extLst>
          </p:cNvPr>
          <p:cNvSpPr>
            <a:spLocks noGrp="1"/>
          </p:cNvSpPr>
          <p:nvPr>
            <p:ph type="dt" sz="half" idx="14"/>
          </p:nvPr>
        </p:nvSpPr>
        <p:spPr/>
        <p:txBody>
          <a:bodyPr/>
          <a:lstStyle/>
          <a:p>
            <a:fld id="{E1B9DF5E-9AD4-4087-B137-32CBE7F264D9}" type="datetime1">
              <a:rPr lang="en-US" smtClean="0"/>
              <a:t>6/5/2025</a:t>
            </a:fld>
            <a:endParaRPr lang="en-US" dirty="0"/>
          </a:p>
        </p:txBody>
      </p:sp>
      <p:sp>
        <p:nvSpPr>
          <p:cNvPr id="9" name="Footer Placeholder 8">
            <a:extLst>
              <a:ext uri="{FF2B5EF4-FFF2-40B4-BE49-F238E27FC236}">
                <a16:creationId xmlns:a16="http://schemas.microsoft.com/office/drawing/2014/main" id="{355393B2-66D7-C532-B4ED-1C7095A892B2}"/>
              </a:ext>
            </a:extLst>
          </p:cNvPr>
          <p:cNvSpPr>
            <a:spLocks noGrp="1"/>
          </p:cNvSpPr>
          <p:nvPr>
            <p:ph type="ftr" sz="quarter" idx="15"/>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3E96471B-AF2B-8429-A5BE-4098F30AC55D}"/>
              </a:ext>
            </a:extLst>
          </p:cNvPr>
          <p:cNvSpPr>
            <a:spLocks noGrp="1"/>
          </p:cNvSpPr>
          <p:nvPr>
            <p:ph type="sldNum" sz="quarter" idx="16"/>
          </p:nvPr>
        </p:nvSpPr>
        <p:spPr/>
        <p:txBody>
          <a:bodyPr/>
          <a:lstStyle/>
          <a:p>
            <a:fld id="{38826FC0-333C-E549-9FA3-0EE43DF298A3}" type="slidenum">
              <a:rPr lang="en-US" smtClean="0"/>
              <a:pPr/>
              <a:t>‹#›</a:t>
            </a:fld>
            <a:endParaRPr lang="en-US" dirty="0"/>
          </a:p>
        </p:txBody>
      </p:sp>
      <p:sp>
        <p:nvSpPr>
          <p:cNvPr id="11" name="Picture Placeholder 6">
            <a:extLst>
              <a:ext uri="{FF2B5EF4-FFF2-40B4-BE49-F238E27FC236}">
                <a16:creationId xmlns:a16="http://schemas.microsoft.com/office/drawing/2014/main" id="{FF811353-C714-762F-1AAE-32044BE7B552}"/>
              </a:ext>
            </a:extLst>
          </p:cNvPr>
          <p:cNvSpPr>
            <a:spLocks noGrp="1" noChangeAspect="1"/>
          </p:cNvSpPr>
          <p:nvPr>
            <p:ph type="pic" sz="quarter" idx="22" hasCustomPrompt="1"/>
          </p:nvPr>
        </p:nvSpPr>
        <p:spPr>
          <a:xfrm>
            <a:off x="8305800" y="1447800"/>
            <a:ext cx="3429000" cy="4716463"/>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Tree>
    <p:extLst>
      <p:ext uri="{BB962C8B-B14F-4D97-AF65-F5344CB8AC3E}">
        <p14:creationId xmlns:p14="http://schemas.microsoft.com/office/powerpoint/2010/main" val="33488216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Print layou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9" name="Content Placeholder 11">
            <a:extLst>
              <a:ext uri="{FF2B5EF4-FFF2-40B4-BE49-F238E27FC236}">
                <a16:creationId xmlns:a16="http://schemas.microsoft.com/office/drawing/2014/main" id="{259B0F51-32FC-A168-2D3A-C5941F904A9A}"/>
              </a:ext>
            </a:extLst>
          </p:cNvPr>
          <p:cNvSpPr>
            <a:spLocks noGrp="1"/>
          </p:cNvSpPr>
          <p:nvPr>
            <p:ph sz="quarter" idx="15" hasCustomPrompt="1"/>
          </p:nvPr>
        </p:nvSpPr>
        <p:spPr>
          <a:xfrm>
            <a:off x="8305800" y="1447800"/>
            <a:ext cx="3429000" cy="4716463"/>
          </a:xfrm>
          <a:noFill/>
        </p:spPr>
        <p:txBody>
          <a:bodyPr bIns="1280160" anchor="ctr" anchorCtr="0"/>
          <a:lstStyle>
            <a:lvl1pPr marL="0" indent="0" algn="ctr">
              <a:buNone/>
              <a:defRPr sz="1100">
                <a:solidFill>
                  <a:schemeClr val="tx1"/>
                </a:solidFill>
              </a:defRPr>
            </a:lvl1pPr>
          </a:lstStyle>
          <a:p>
            <a:pPr lvl="0"/>
            <a:r>
              <a:rPr lang="en-US" dirty="0"/>
              <a:t>Click to add content</a:t>
            </a:r>
          </a:p>
        </p:txBody>
      </p:sp>
      <p:sp>
        <p:nvSpPr>
          <p:cNvPr id="6" name="Content Placeholder 4">
            <a:extLst>
              <a:ext uri="{FF2B5EF4-FFF2-40B4-BE49-F238E27FC236}">
                <a16:creationId xmlns:a16="http://schemas.microsoft.com/office/drawing/2014/main" id="{E6871F2F-0300-3464-E2A2-7AF48ACCDA0E}"/>
              </a:ext>
            </a:extLst>
          </p:cNvPr>
          <p:cNvSpPr>
            <a:spLocks noGrp="1"/>
          </p:cNvSpPr>
          <p:nvPr>
            <p:ph sz="quarter" idx="13" hasCustomPrompt="1"/>
          </p:nvPr>
        </p:nvSpPr>
        <p:spPr>
          <a:xfrm>
            <a:off x="457200" y="1447800"/>
            <a:ext cx="75184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n-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latin typeface="+mn-lt"/>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latin typeface="+mn-lt"/>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latin typeface="+mn-lt"/>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7" name="Date Placeholder 6">
            <a:extLst>
              <a:ext uri="{FF2B5EF4-FFF2-40B4-BE49-F238E27FC236}">
                <a16:creationId xmlns:a16="http://schemas.microsoft.com/office/drawing/2014/main" id="{E7F5A834-2BF7-D718-8760-B751F1362C5B}"/>
              </a:ext>
            </a:extLst>
          </p:cNvPr>
          <p:cNvSpPr>
            <a:spLocks noGrp="1"/>
          </p:cNvSpPr>
          <p:nvPr>
            <p:ph type="dt" sz="half" idx="16"/>
          </p:nvPr>
        </p:nvSpPr>
        <p:spPr/>
        <p:txBody>
          <a:bodyPr/>
          <a:lstStyle/>
          <a:p>
            <a:fld id="{8B3334DE-0309-4316-9524-1C880826860D}" type="datetime1">
              <a:rPr lang="en-US" smtClean="0"/>
              <a:t>6/5/2025</a:t>
            </a:fld>
            <a:endParaRPr lang="en-US" dirty="0"/>
          </a:p>
        </p:txBody>
      </p:sp>
      <p:sp>
        <p:nvSpPr>
          <p:cNvPr id="8" name="Footer Placeholder 7">
            <a:extLst>
              <a:ext uri="{FF2B5EF4-FFF2-40B4-BE49-F238E27FC236}">
                <a16:creationId xmlns:a16="http://schemas.microsoft.com/office/drawing/2014/main" id="{BAD15E00-493E-DA78-52D5-886D4490A1D0}"/>
              </a:ext>
            </a:extLst>
          </p:cNvPr>
          <p:cNvSpPr>
            <a:spLocks noGrp="1"/>
          </p:cNvSpPr>
          <p:nvPr>
            <p:ph type="ftr" sz="quarter" idx="17"/>
          </p:nvPr>
        </p:nvSpPr>
        <p:spPr/>
        <p:txBody>
          <a:bodyPr/>
          <a:lstStyle/>
          <a:p>
            <a:r>
              <a:rPr lang="en-US"/>
              <a:t>© 2025–2027 Cognizant | Private</a:t>
            </a:r>
            <a:endParaRPr lang="en-US" dirty="0"/>
          </a:p>
        </p:txBody>
      </p:sp>
      <p:sp>
        <p:nvSpPr>
          <p:cNvPr id="10" name="Slide Number Placeholder 9">
            <a:extLst>
              <a:ext uri="{FF2B5EF4-FFF2-40B4-BE49-F238E27FC236}">
                <a16:creationId xmlns:a16="http://schemas.microsoft.com/office/drawing/2014/main" id="{A2550889-1E0E-444C-2EB8-5E1C1E1649C8}"/>
              </a:ext>
            </a:extLst>
          </p:cNvPr>
          <p:cNvSpPr>
            <a:spLocks noGrp="1"/>
          </p:cNvSpPr>
          <p:nvPr>
            <p:ph type="sldNum" sz="quarter" idx="18"/>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31153402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rint layou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7" name="Text Placeholder 9">
            <a:extLst>
              <a:ext uri="{FF2B5EF4-FFF2-40B4-BE49-F238E27FC236}">
                <a16:creationId xmlns:a16="http://schemas.microsoft.com/office/drawing/2014/main" id="{A497A1BE-986B-0BD6-76A5-85ABDFBA41E0}"/>
              </a:ext>
            </a:extLst>
          </p:cNvPr>
          <p:cNvSpPr>
            <a:spLocks noGrp="1"/>
          </p:cNvSpPr>
          <p:nvPr>
            <p:ph type="body" sz="quarter" idx="16" hasCustomPrompt="1"/>
          </p:nvPr>
        </p:nvSpPr>
        <p:spPr>
          <a:xfrm>
            <a:off x="8446381" y="2016681"/>
            <a:ext cx="3291841" cy="337080"/>
          </a:xfrm>
          <a:noFill/>
        </p:spPr>
        <p:txBody>
          <a:bodyPr wrap="square" lIns="0" tIns="0" rIns="0" bIns="0">
            <a:spAutoFit/>
          </a:bodyPr>
          <a:lstStyle>
            <a:lvl1pPr marL="0" indent="0">
              <a:lnSpc>
                <a:spcPct val="110000"/>
              </a:lnSpc>
              <a:spcBef>
                <a:spcPts val="1200"/>
              </a:spcBef>
              <a:buNone/>
              <a:defRPr sz="1100">
                <a:solidFill>
                  <a:schemeClr val="accent1"/>
                </a:solidFill>
              </a:defRPr>
            </a:lvl1pPr>
            <a:lvl2pPr marL="12700" marR="0" indent="0" algn="l" defTabSz="914171" rtl="0" eaLnBrk="1" fontAlgn="auto" latinLnBrk="0" hangingPunct="1">
              <a:lnSpc>
                <a:spcPct val="110000"/>
              </a:lnSpc>
              <a:spcBef>
                <a:spcPts val="1200"/>
              </a:spcBef>
              <a:spcAft>
                <a:spcPts val="1200"/>
              </a:spcAft>
              <a:buClr>
                <a:schemeClr val="accent1"/>
              </a:buClr>
              <a:buSzTx/>
              <a:buFont typeface="Arial" panose="020B0604020202020204" pitchFamily="34" charset="0"/>
              <a:buNone/>
              <a:tabLst/>
              <a:defRPr sz="900" i="1">
                <a:solidFill>
                  <a:schemeClr val="tx2"/>
                </a:solidFill>
              </a:defRPr>
            </a:lvl2pPr>
            <a:lvl3pPr marL="9525" indent="619125">
              <a:buFontTx/>
              <a:buNone/>
              <a:tabLst/>
              <a:defRPr sz="900"/>
            </a:lvl3pPr>
          </a:lstStyle>
          <a:p>
            <a:pPr lvl="0"/>
            <a:r>
              <a:rPr lang="en-US" dirty="0"/>
              <a:t>Click to edit text</a:t>
            </a:r>
          </a:p>
          <a:p>
            <a:pPr marL="12700" marR="0" lvl="1" indent="0" algn="l" defTabSz="914171" rtl="0" eaLnBrk="1" fontAlgn="auto" latinLnBrk="0" hangingPunct="1">
              <a:lnSpc>
                <a:spcPct val="120000"/>
              </a:lnSpc>
              <a:spcBef>
                <a:spcPts val="0"/>
              </a:spcBef>
              <a:spcAft>
                <a:spcPts val="1200"/>
              </a:spcAft>
              <a:buClr>
                <a:schemeClr val="accent1"/>
              </a:buClr>
              <a:buSzTx/>
              <a:buFont typeface="Arial" panose="020B0604020202020204" pitchFamily="34" charset="0"/>
              <a:buNone/>
              <a:tabLst/>
              <a:defRPr/>
            </a:pPr>
            <a:r>
              <a:rPr lang="en-US" dirty="0"/>
              <a:t>Click to edit text</a:t>
            </a:r>
          </a:p>
        </p:txBody>
      </p:sp>
      <p:cxnSp>
        <p:nvCxnSpPr>
          <p:cNvPr id="8" name="Straight Connector 7">
            <a:extLst>
              <a:ext uri="{FF2B5EF4-FFF2-40B4-BE49-F238E27FC236}">
                <a16:creationId xmlns:a16="http://schemas.microsoft.com/office/drawing/2014/main" id="{6CF16D66-A061-BB80-4196-FA88563E9FC5}"/>
              </a:ext>
            </a:extLst>
          </p:cNvPr>
          <p:cNvCxnSpPr>
            <a:cxnSpLocks noChangeAspect="1"/>
          </p:cNvCxnSpPr>
          <p:nvPr userDrawn="1"/>
        </p:nvCxnSpPr>
        <p:spPr>
          <a:xfrm>
            <a:off x="8446383" y="1455541"/>
            <a:ext cx="3154680" cy="0"/>
          </a:xfrm>
          <a:prstGeom prst="line">
            <a:avLst/>
          </a:prstGeom>
          <a:ln w="12700" cap="sq">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12" name="Content Placeholder 4">
            <a:extLst>
              <a:ext uri="{FF2B5EF4-FFF2-40B4-BE49-F238E27FC236}">
                <a16:creationId xmlns:a16="http://schemas.microsoft.com/office/drawing/2014/main" id="{443B4273-80BC-4D4B-45D3-71EA235891DD}"/>
              </a:ext>
            </a:extLst>
          </p:cNvPr>
          <p:cNvSpPr>
            <a:spLocks noGrp="1"/>
          </p:cNvSpPr>
          <p:nvPr>
            <p:ph sz="quarter" idx="13" hasCustomPrompt="1"/>
          </p:nvPr>
        </p:nvSpPr>
        <p:spPr>
          <a:xfrm>
            <a:off x="457200" y="1447800"/>
            <a:ext cx="75184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j-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6" name="Date Placeholder 5">
            <a:extLst>
              <a:ext uri="{FF2B5EF4-FFF2-40B4-BE49-F238E27FC236}">
                <a16:creationId xmlns:a16="http://schemas.microsoft.com/office/drawing/2014/main" id="{A8D18051-2FD4-FBBA-DF0A-5AA5724D4CED}"/>
              </a:ext>
            </a:extLst>
          </p:cNvPr>
          <p:cNvSpPr>
            <a:spLocks noGrp="1"/>
          </p:cNvSpPr>
          <p:nvPr>
            <p:ph type="dt" sz="half" idx="17"/>
          </p:nvPr>
        </p:nvSpPr>
        <p:spPr/>
        <p:txBody>
          <a:bodyPr/>
          <a:lstStyle/>
          <a:p>
            <a:fld id="{D83E5922-6737-4E14-A9A5-0383F4604B00}" type="datetime1">
              <a:rPr lang="en-US" smtClean="0"/>
              <a:t>6/5/2025</a:t>
            </a:fld>
            <a:endParaRPr lang="en-US" dirty="0"/>
          </a:p>
        </p:txBody>
      </p:sp>
      <p:sp>
        <p:nvSpPr>
          <p:cNvPr id="9" name="Footer Placeholder 8">
            <a:extLst>
              <a:ext uri="{FF2B5EF4-FFF2-40B4-BE49-F238E27FC236}">
                <a16:creationId xmlns:a16="http://schemas.microsoft.com/office/drawing/2014/main" id="{2674FFEF-C1C1-A6A5-579D-03460B4B7B4E}"/>
              </a:ext>
            </a:extLst>
          </p:cNvPr>
          <p:cNvSpPr>
            <a:spLocks noGrp="1"/>
          </p:cNvSpPr>
          <p:nvPr>
            <p:ph type="ftr" sz="quarter" idx="18"/>
          </p:nvPr>
        </p:nvSpPr>
        <p:spPr/>
        <p:txBody>
          <a:bodyPr/>
          <a:lstStyle/>
          <a:p>
            <a:r>
              <a:rPr lang="en-US"/>
              <a:t>© 2025–2027 Cognizant | Private</a:t>
            </a:r>
            <a:endParaRPr lang="en-US" dirty="0"/>
          </a:p>
        </p:txBody>
      </p:sp>
      <p:sp>
        <p:nvSpPr>
          <p:cNvPr id="11" name="Slide Number Placeholder 10">
            <a:extLst>
              <a:ext uri="{FF2B5EF4-FFF2-40B4-BE49-F238E27FC236}">
                <a16:creationId xmlns:a16="http://schemas.microsoft.com/office/drawing/2014/main" id="{83CD4671-5EA7-FBFD-25EC-C2EB1310BC27}"/>
              </a:ext>
            </a:extLst>
          </p:cNvPr>
          <p:cNvSpPr>
            <a:spLocks noGrp="1"/>
          </p:cNvSpPr>
          <p:nvPr>
            <p:ph type="sldNum" sz="quarter" idx="19"/>
          </p:nvPr>
        </p:nvSpPr>
        <p:spPr/>
        <p:txBody>
          <a:bodyPr/>
          <a:lstStyle/>
          <a:p>
            <a:fld id="{38826FC0-333C-E549-9FA3-0EE43DF298A3}" type="slidenum">
              <a:rPr lang="en-US" smtClean="0"/>
              <a:pPr/>
              <a:t>‹#›</a:t>
            </a:fld>
            <a:endParaRPr lang="en-US" dirty="0"/>
          </a:p>
        </p:txBody>
      </p:sp>
      <p:sp>
        <p:nvSpPr>
          <p:cNvPr id="16" name="Freeform 15">
            <a:extLst>
              <a:ext uri="{FF2B5EF4-FFF2-40B4-BE49-F238E27FC236}">
                <a16:creationId xmlns:a16="http://schemas.microsoft.com/office/drawing/2014/main" id="{B4239B95-1BE5-65A8-8088-4245AFE6DC2A}"/>
              </a:ext>
            </a:extLst>
          </p:cNvPr>
          <p:cNvSpPr>
            <a:spLocks noChangeAspect="1"/>
          </p:cNvSpPr>
          <p:nvPr userDrawn="1"/>
        </p:nvSpPr>
        <p:spPr>
          <a:xfrm>
            <a:off x="8450629" y="1583574"/>
            <a:ext cx="292608" cy="297056"/>
          </a:xfrm>
          <a:custGeom>
            <a:avLst/>
            <a:gdLst>
              <a:gd name="connsiteX0" fmla="*/ 305136 w 336446"/>
              <a:gd name="connsiteY0" fmla="*/ 0 h 341560"/>
              <a:gd name="connsiteX1" fmla="*/ 336446 w 336446"/>
              <a:gd name="connsiteY1" fmla="*/ 49811 h 341560"/>
              <a:gd name="connsiteX2" fmla="*/ 278808 w 336446"/>
              <a:gd name="connsiteY2" fmla="*/ 98554 h 341560"/>
              <a:gd name="connsiteX3" fmla="*/ 258172 w 336446"/>
              <a:gd name="connsiteY3" fmla="*/ 192839 h 341560"/>
              <a:gd name="connsiteX4" fmla="*/ 325061 w 336446"/>
              <a:gd name="connsiteY4" fmla="*/ 192839 h 341560"/>
              <a:gd name="connsiteX5" fmla="*/ 325061 w 336446"/>
              <a:gd name="connsiteY5" fmla="*/ 341560 h 341560"/>
              <a:gd name="connsiteX6" fmla="*/ 187725 w 336446"/>
              <a:gd name="connsiteY6" fmla="*/ 341560 h 341560"/>
              <a:gd name="connsiteX7" fmla="*/ 187725 w 336446"/>
              <a:gd name="connsiteY7" fmla="*/ 224149 h 341560"/>
              <a:gd name="connsiteX8" fmla="*/ 210495 w 336446"/>
              <a:gd name="connsiteY8" fmla="*/ 86101 h 341560"/>
              <a:gd name="connsiteX9" fmla="*/ 305136 w 336446"/>
              <a:gd name="connsiteY9" fmla="*/ 0 h 341560"/>
              <a:gd name="connsiteX10" fmla="*/ 117411 w 336446"/>
              <a:gd name="connsiteY10" fmla="*/ 0 h 341560"/>
              <a:gd name="connsiteX11" fmla="*/ 148721 w 336446"/>
              <a:gd name="connsiteY11" fmla="*/ 49811 h 341560"/>
              <a:gd name="connsiteX12" fmla="*/ 91083 w 336446"/>
              <a:gd name="connsiteY12" fmla="*/ 98554 h 341560"/>
              <a:gd name="connsiteX13" fmla="*/ 70447 w 336446"/>
              <a:gd name="connsiteY13" fmla="*/ 192839 h 341560"/>
              <a:gd name="connsiteX14" fmla="*/ 137336 w 336446"/>
              <a:gd name="connsiteY14" fmla="*/ 192839 h 341560"/>
              <a:gd name="connsiteX15" fmla="*/ 137336 w 336446"/>
              <a:gd name="connsiteY15" fmla="*/ 341560 h 341560"/>
              <a:gd name="connsiteX16" fmla="*/ 0 w 336446"/>
              <a:gd name="connsiteY16" fmla="*/ 341560 h 341560"/>
              <a:gd name="connsiteX17" fmla="*/ 0 w 336446"/>
              <a:gd name="connsiteY17" fmla="*/ 224149 h 341560"/>
              <a:gd name="connsiteX18" fmla="*/ 22770 w 336446"/>
              <a:gd name="connsiteY18" fmla="*/ 86101 h 341560"/>
              <a:gd name="connsiteX19" fmla="*/ 117411 w 336446"/>
              <a:gd name="connsiteY19" fmla="*/ 0 h 341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6446" h="341560">
                <a:moveTo>
                  <a:pt x="305136" y="0"/>
                </a:moveTo>
                <a:lnTo>
                  <a:pt x="336446" y="49811"/>
                </a:lnTo>
                <a:cubicBezTo>
                  <a:pt x="310354" y="60722"/>
                  <a:pt x="291142" y="76969"/>
                  <a:pt x="278808" y="98554"/>
                </a:cubicBezTo>
                <a:cubicBezTo>
                  <a:pt x="266473" y="120139"/>
                  <a:pt x="259595" y="151567"/>
                  <a:pt x="258172" y="192839"/>
                </a:cubicBezTo>
                <a:lnTo>
                  <a:pt x="325061" y="192839"/>
                </a:lnTo>
                <a:lnTo>
                  <a:pt x="325061" y="341560"/>
                </a:lnTo>
                <a:lnTo>
                  <a:pt x="187725" y="341560"/>
                </a:lnTo>
                <a:lnTo>
                  <a:pt x="187725" y="224149"/>
                </a:lnTo>
                <a:cubicBezTo>
                  <a:pt x="187725" y="160581"/>
                  <a:pt x="195315" y="114565"/>
                  <a:pt x="210495" y="86101"/>
                </a:cubicBezTo>
                <a:cubicBezTo>
                  <a:pt x="230420" y="48150"/>
                  <a:pt x="261967" y="19450"/>
                  <a:pt x="305136" y="0"/>
                </a:cubicBezTo>
                <a:close/>
                <a:moveTo>
                  <a:pt x="117411" y="0"/>
                </a:moveTo>
                <a:lnTo>
                  <a:pt x="148721" y="49811"/>
                </a:lnTo>
                <a:cubicBezTo>
                  <a:pt x="122629" y="60722"/>
                  <a:pt x="103417" y="76969"/>
                  <a:pt x="91083" y="98554"/>
                </a:cubicBezTo>
                <a:cubicBezTo>
                  <a:pt x="78748" y="120139"/>
                  <a:pt x="71870" y="151567"/>
                  <a:pt x="70447" y="192839"/>
                </a:cubicBezTo>
                <a:lnTo>
                  <a:pt x="137336" y="192839"/>
                </a:lnTo>
                <a:lnTo>
                  <a:pt x="137336" y="341560"/>
                </a:lnTo>
                <a:lnTo>
                  <a:pt x="0" y="341560"/>
                </a:lnTo>
                <a:lnTo>
                  <a:pt x="0" y="224149"/>
                </a:lnTo>
                <a:cubicBezTo>
                  <a:pt x="0" y="160581"/>
                  <a:pt x="7590" y="114565"/>
                  <a:pt x="22770" y="86101"/>
                </a:cubicBezTo>
                <a:cubicBezTo>
                  <a:pt x="42695" y="48150"/>
                  <a:pt x="74242" y="19450"/>
                  <a:pt x="117411" y="0"/>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296466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DO NOT USE">
    <p:bg>
      <p:bgPr>
        <a:solidFill>
          <a:srgbClr val="B81F2D"/>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BE4D0-FD2D-17A7-0CB5-5D6CBED1C32D}"/>
              </a:ext>
            </a:extLst>
          </p:cNvPr>
          <p:cNvSpPr txBox="1"/>
          <p:nvPr/>
        </p:nvSpPr>
        <p:spPr>
          <a:xfrm>
            <a:off x="1581464" y="662092"/>
            <a:ext cx="9029075" cy="5533823"/>
          </a:xfrm>
          <a:prstGeom prst="rect">
            <a:avLst/>
          </a:prstGeom>
          <a:noFill/>
        </p:spPr>
        <p:txBody>
          <a:bodyPr wrap="none" lIns="0" tIns="0" rIns="0" bIns="0" rtlCol="0" anchor="ctr">
            <a:spAutoFit/>
          </a:bodyPr>
          <a:lstStyle/>
          <a:p>
            <a:pPr algn="ctr">
              <a:lnSpc>
                <a:spcPct val="80000"/>
              </a:lnSpc>
              <a:spcAft>
                <a:spcPts val="1200"/>
              </a:spcAft>
            </a:pPr>
            <a:r>
              <a:rPr lang="en-US" sz="9600" b="1" dirty="0">
                <a:solidFill>
                  <a:schemeClr val="bg1"/>
                </a:solidFill>
              </a:rPr>
              <a:t>DO NOT USE </a:t>
            </a:r>
            <a:br>
              <a:rPr lang="en-US" sz="9600" b="1" dirty="0">
                <a:solidFill>
                  <a:schemeClr val="bg1"/>
                </a:solidFill>
              </a:rPr>
            </a:br>
            <a:r>
              <a:rPr lang="en-US" sz="9600" b="1" dirty="0">
                <a:solidFill>
                  <a:schemeClr val="bg1"/>
                </a:solidFill>
              </a:rPr>
              <a:t>ANY LAYOUTS </a:t>
            </a:r>
            <a:br>
              <a:rPr lang="en-US" sz="9600" b="1" dirty="0">
                <a:solidFill>
                  <a:schemeClr val="bg1"/>
                </a:solidFill>
              </a:rPr>
            </a:br>
            <a:r>
              <a:rPr lang="en-US" sz="9600" b="1" dirty="0">
                <a:solidFill>
                  <a:schemeClr val="bg1"/>
                </a:solidFill>
              </a:rPr>
              <a:t>BEYOND </a:t>
            </a:r>
            <a:br>
              <a:rPr lang="en-US" sz="9600" b="1" dirty="0">
                <a:solidFill>
                  <a:schemeClr val="bg1"/>
                </a:solidFill>
              </a:rPr>
            </a:br>
            <a:r>
              <a:rPr lang="en-US" sz="9600" b="1" dirty="0">
                <a:solidFill>
                  <a:schemeClr val="bg1"/>
                </a:solidFill>
              </a:rPr>
              <a:t>THIS POINT</a:t>
            </a:r>
          </a:p>
          <a:p>
            <a:pPr algn="ctr">
              <a:lnSpc>
                <a:spcPct val="90000"/>
              </a:lnSpc>
              <a:spcAft>
                <a:spcPts val="2400"/>
              </a:spcAft>
            </a:pPr>
            <a:r>
              <a:rPr lang="en-US" sz="3600" b="0" i="1" dirty="0">
                <a:solidFill>
                  <a:schemeClr val="bg1"/>
                </a:solidFill>
              </a:rPr>
              <a:t>They are not a part of the official template</a:t>
            </a:r>
          </a:p>
        </p:txBody>
      </p:sp>
    </p:spTree>
    <p:extLst>
      <p:ext uri="{BB962C8B-B14F-4D97-AF65-F5344CB8AC3E}">
        <p14:creationId xmlns:p14="http://schemas.microsoft.com/office/powerpoint/2010/main" val="1199188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DIVIDER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068183" y="2407183"/>
            <a:ext cx="10055638"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DIVIDERS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7400077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ivider 1 - gradient 1">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BD76384-5270-C4A7-D992-81F8ADBA5582}"/>
              </a:ext>
            </a:extLst>
          </p:cNvPr>
          <p:cNvPicPr>
            <a:picLocks noChangeAspect="1"/>
          </p:cNvPicPr>
          <p:nvPr/>
        </p:nvPicPr>
        <p:blipFill>
          <a:blip r:embed="rId2"/>
          <a:stretch>
            <a:fillRect/>
          </a:stretch>
        </p:blipFill>
        <p:spPr>
          <a:xfrm>
            <a:off x="0" y="-1"/>
            <a:ext cx="12188952" cy="6863434"/>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1005840" y="1943100"/>
            <a:ext cx="7143750" cy="997196"/>
          </a:xfrm>
        </p:spPr>
        <p:txBody>
          <a:bodyPr anchor="ctr"/>
          <a:lstStyle>
            <a:lvl1pPr>
              <a:defRPr sz="3600"/>
            </a:lvl1pPr>
          </a:lstStyle>
          <a:p>
            <a:r>
              <a:rPr lang="en-US" dirty="0"/>
              <a:t>Click to add divider title, copy can go here on one or two lines</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ED23DD35-F8AD-429C-B3C1-6AFB057088C6}"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199557932"/>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ivider 1 - gradient 2">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EED6A89-35BA-3F8A-D8BB-D4E661AF1A89}"/>
              </a:ext>
            </a:extLst>
          </p:cNvPr>
          <p:cNvPicPr>
            <a:picLocks noChangeAspect="1"/>
          </p:cNvPicPr>
          <p:nvPr/>
        </p:nvPicPr>
        <p:blipFill>
          <a:blip r:embed="rId2"/>
          <a:stretch>
            <a:fillRect/>
          </a:stretch>
        </p:blipFill>
        <p:spPr>
          <a:xfrm>
            <a:off x="0" y="-1"/>
            <a:ext cx="12188952" cy="6863434"/>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1005840" y="1943100"/>
            <a:ext cx="7143750" cy="997196"/>
          </a:xfrm>
        </p:spPr>
        <p:txBody>
          <a:bodyPr anchor="ctr"/>
          <a:lstStyle>
            <a:lvl1pPr>
              <a:defRPr sz="3600"/>
            </a:lvl1pPr>
          </a:lstStyle>
          <a:p>
            <a:r>
              <a:rPr lang="en-US" dirty="0"/>
              <a:t>Click to add divider title, copy can go here on one or two lines</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2025E2AA-42C1-4AB1-ACA0-4028843E7AE5}" type="datetime1">
              <a:rPr lang="en-US" smtClean="0"/>
              <a:t>6/5/2025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a:t>© 2025–2027 Cognizant | Private</a:t>
            </a:r>
            <a:endParaRPr lang="en-US" dirty="0"/>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01193105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 Type="http://schemas.openxmlformats.org/officeDocument/2006/relationships/slideLayout" Target="../slideLayouts/slideLayout7.xml"/><Relationship Id="rId71"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F230B5-518B-24CC-5360-65ED114C9C97}"/>
              </a:ext>
            </a:extLst>
          </p:cNvPr>
          <p:cNvSpPr>
            <a:spLocks noGrp="1"/>
          </p:cNvSpPr>
          <p:nvPr>
            <p:ph type="title"/>
          </p:nvPr>
        </p:nvSpPr>
        <p:spPr>
          <a:xfrm>
            <a:off x="457200" y="457200"/>
            <a:ext cx="11277600" cy="332399"/>
          </a:xfrm>
          <a:prstGeom prst="rect">
            <a:avLst/>
          </a:prstGeom>
        </p:spPr>
        <p:txBody>
          <a:bodyPr vert="horz" wrap="square" lIns="0" tIns="0" rIns="0" bIns="0" rtlCol="0" anchor="t">
            <a:spAutoFit/>
          </a:bodyPr>
          <a:lstStyle/>
          <a:p>
            <a:r>
              <a:rPr lang="en-US" dirty="0"/>
              <a:t>Click to add title</a:t>
            </a:r>
          </a:p>
        </p:txBody>
      </p:sp>
      <p:sp>
        <p:nvSpPr>
          <p:cNvPr id="3" name="Text Placeholder 2">
            <a:extLst>
              <a:ext uri="{FF2B5EF4-FFF2-40B4-BE49-F238E27FC236}">
                <a16:creationId xmlns:a16="http://schemas.microsoft.com/office/drawing/2014/main" id="{3797B53D-6897-FB10-B4B4-55E663FD6108}"/>
              </a:ext>
            </a:extLst>
          </p:cNvPr>
          <p:cNvSpPr>
            <a:spLocks noGrp="1"/>
          </p:cNvSpPr>
          <p:nvPr>
            <p:ph type="body" idx="1"/>
          </p:nvPr>
        </p:nvSpPr>
        <p:spPr>
          <a:xfrm>
            <a:off x="457200" y="1447800"/>
            <a:ext cx="7518400" cy="4663440"/>
          </a:xfrm>
          <a:prstGeom prst="rect">
            <a:avLst/>
          </a:prstGeom>
        </p:spPr>
        <p:txBody>
          <a:bodyPr vert="horz" lIns="0" tIns="0" rIns="0" bIns="0" rtlCol="0">
            <a:noAutofit/>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a:p>
            <a:pPr lvl="5"/>
            <a:r>
              <a:rPr lang="en-US" dirty="0"/>
              <a:t>6th level text</a:t>
            </a:r>
          </a:p>
          <a:p>
            <a:pPr lvl="6"/>
            <a:r>
              <a:rPr lang="en-US" dirty="0"/>
              <a:t>7th level text</a:t>
            </a:r>
          </a:p>
          <a:p>
            <a:pPr lvl="7"/>
            <a:r>
              <a:rPr lang="en-US" dirty="0"/>
              <a:t>8th level text</a:t>
            </a:r>
          </a:p>
          <a:p>
            <a:pPr lvl="8"/>
            <a:r>
              <a:rPr lang="en-US" dirty="0"/>
              <a:t>9th level text</a:t>
            </a:r>
          </a:p>
        </p:txBody>
      </p:sp>
      <p:sp>
        <p:nvSpPr>
          <p:cNvPr id="6" name="Slide Number Placeholder 5">
            <a:extLst>
              <a:ext uri="{FF2B5EF4-FFF2-40B4-BE49-F238E27FC236}">
                <a16:creationId xmlns:a16="http://schemas.microsoft.com/office/drawing/2014/main" id="{F5A3681C-7AE6-4CE0-F456-C8E648A62642}"/>
              </a:ext>
            </a:extLst>
          </p:cNvPr>
          <p:cNvSpPr>
            <a:spLocks noGrp="1"/>
          </p:cNvSpPr>
          <p:nvPr>
            <p:ph type="sldNum" sz="quarter" idx="4"/>
          </p:nvPr>
        </p:nvSpPr>
        <p:spPr>
          <a:xfrm>
            <a:off x="457200" y="6400799"/>
            <a:ext cx="365760" cy="228600"/>
          </a:xfrm>
          <a:prstGeom prst="rect">
            <a:avLst/>
          </a:prstGeom>
        </p:spPr>
        <p:txBody>
          <a:bodyPr vert="horz" lIns="0" tIns="0" rIns="0" bIns="0" rtlCol="0" anchor="ctr"/>
          <a:lstStyle>
            <a:lvl1pPr algn="l">
              <a:defRPr sz="700" b="0">
                <a:solidFill>
                  <a:schemeClr val="tx1"/>
                </a:solidFill>
              </a:defRPr>
            </a:lvl1pPr>
          </a:lstStyle>
          <a:p>
            <a:fld id="{38826FC0-333C-E549-9FA3-0EE43DF298A3}" type="slidenum">
              <a:rPr lang="en-US" smtClean="0"/>
              <a:pPr/>
              <a:t>‹#›</a:t>
            </a:fld>
            <a:endParaRPr lang="en-US" dirty="0"/>
          </a:p>
        </p:txBody>
      </p:sp>
      <p:sp>
        <p:nvSpPr>
          <p:cNvPr id="8" name="Footer Placeholder 7">
            <a:extLst>
              <a:ext uri="{FF2B5EF4-FFF2-40B4-BE49-F238E27FC236}">
                <a16:creationId xmlns:a16="http://schemas.microsoft.com/office/drawing/2014/main" id="{677CCFE7-C984-DC56-6899-8A815F0548C0}"/>
              </a:ext>
              <a:ext uri="{C183D7F6-B498-43B3-948B-1728B52AA6E4}">
                <adec:decorative xmlns:adec="http://schemas.microsoft.com/office/drawing/2017/decorative" val="1"/>
              </a:ext>
            </a:extLst>
          </p:cNvPr>
          <p:cNvSpPr>
            <a:spLocks noGrp="1"/>
          </p:cNvSpPr>
          <p:nvPr>
            <p:ph type="ftr" sz="quarter" idx="3"/>
          </p:nvPr>
        </p:nvSpPr>
        <p:spPr>
          <a:xfrm>
            <a:off x="1005840" y="6400800"/>
            <a:ext cx="1371600" cy="228600"/>
          </a:xfrm>
          <a:prstGeom prst="rect">
            <a:avLst/>
          </a:prstGeom>
        </p:spPr>
        <p:txBody>
          <a:bodyPr vert="horz" lIns="0" tIns="0" rIns="0" bIns="0" rtlCol="0" anchor="ctr"/>
          <a:lstStyle>
            <a:lvl1pPr algn="l">
              <a:defRPr sz="700" b="0">
                <a:solidFill>
                  <a:schemeClr val="tx1"/>
                </a:solidFill>
              </a:defRPr>
            </a:lvl1pPr>
          </a:lstStyle>
          <a:p>
            <a:r>
              <a:rPr lang="en-US"/>
              <a:t>© 2025–2027 Cognizant | Private</a:t>
            </a:r>
            <a:endParaRPr lang="en-US" dirty="0"/>
          </a:p>
        </p:txBody>
      </p:sp>
      <p:sp>
        <p:nvSpPr>
          <p:cNvPr id="10" name="Date Placeholder 9">
            <a:extLst>
              <a:ext uri="{FF2B5EF4-FFF2-40B4-BE49-F238E27FC236}">
                <a16:creationId xmlns:a16="http://schemas.microsoft.com/office/drawing/2014/main" id="{42283347-4EBC-C7DD-65E3-791D4DBA61D0}"/>
              </a:ext>
            </a:extLst>
          </p:cNvPr>
          <p:cNvSpPr>
            <a:spLocks noGrp="1"/>
          </p:cNvSpPr>
          <p:nvPr>
            <p:ph type="dt" sz="half" idx="2"/>
          </p:nvPr>
        </p:nvSpPr>
        <p:spPr>
          <a:xfrm>
            <a:off x="2651760" y="6400800"/>
            <a:ext cx="1371600" cy="228600"/>
          </a:xfrm>
          <a:prstGeom prst="rect">
            <a:avLst/>
          </a:prstGeom>
        </p:spPr>
        <p:txBody>
          <a:bodyPr vert="horz" lIns="0" tIns="0" rIns="0" bIns="0" rtlCol="0" anchor="ctr"/>
          <a:lstStyle>
            <a:lvl1pPr algn="l">
              <a:defRPr sz="700" b="0">
                <a:solidFill>
                  <a:schemeClr val="tx1"/>
                </a:solidFill>
              </a:defRPr>
            </a:lvl1pPr>
          </a:lstStyle>
          <a:p>
            <a:fld id="{27AD22A3-AE78-4E0B-8A1E-6F5549BCCC30}" type="datetime1">
              <a:rPr lang="en-US" smtClean="0"/>
              <a:t>6/5/2025</a:t>
            </a:fld>
            <a:endParaRPr lang="en-US" dirty="0"/>
          </a:p>
        </p:txBody>
      </p:sp>
      <p:pic>
        <p:nvPicPr>
          <p:cNvPr id="4" name="Cognizant Logo_rgb_pos_2023">
            <a:extLst>
              <a:ext uri="{FF2B5EF4-FFF2-40B4-BE49-F238E27FC236}">
                <a16:creationId xmlns:a16="http://schemas.microsoft.com/office/drawing/2014/main" id="{322DD144-17A4-A3EC-5E8D-205928D3BDB2}"/>
              </a:ext>
              <a:ext uri="{C183D7F6-B498-43B3-948B-1728B52AA6E4}">
                <adec:decorative xmlns:adec="http://schemas.microsoft.com/office/drawing/2017/decorative" val="1"/>
              </a:ext>
            </a:extLst>
          </p:cNvPr>
          <p:cNvPicPr>
            <a:picLocks noChangeAspect="1"/>
          </p:cNvPicPr>
          <p:nvPr/>
        </p:nvPicPr>
        <p:blipFill>
          <a:blip r:embed="rId70">
            <a:extLst>
              <a:ext uri="{96DAC541-7B7A-43D3-8B79-37D633B846F1}">
                <asvg:svgBlip xmlns:asvg="http://schemas.microsoft.com/office/drawing/2016/SVG/main" r:embed="rId71"/>
              </a:ext>
            </a:extLst>
          </a:blip>
          <a:stretch>
            <a:fillRect/>
          </a:stretch>
        </p:blipFill>
        <p:spPr>
          <a:xfrm>
            <a:off x="10591729" y="6454070"/>
            <a:ext cx="1170432" cy="205449"/>
          </a:xfrm>
          <a:prstGeom prst="rect">
            <a:avLst/>
          </a:prstGeom>
        </p:spPr>
      </p:pic>
    </p:spTree>
    <p:extLst>
      <p:ext uri="{BB962C8B-B14F-4D97-AF65-F5344CB8AC3E}">
        <p14:creationId xmlns:p14="http://schemas.microsoft.com/office/powerpoint/2010/main" val="3692451791"/>
      </p:ext>
    </p:extLst>
  </p:cSld>
  <p:clrMap bg1="lt1" tx1="dk1" bg2="lt2" tx2="dk2" accent1="accent1" accent2="accent2" accent3="accent3" accent4="accent4" accent5="accent5" accent6="accent6" hlink="hlink" folHlink="folHlink"/>
  <p:sldLayoutIdLst>
    <p:sldLayoutId id="2147483927" r:id="rId1"/>
    <p:sldLayoutId id="2147483928" r:id="rId2"/>
    <p:sldLayoutId id="2147483929" r:id="rId3"/>
    <p:sldLayoutId id="2147483930" r:id="rId4"/>
    <p:sldLayoutId id="2147483931" r:id="rId5"/>
    <p:sldLayoutId id="2147483932" r:id="rId6"/>
    <p:sldLayoutId id="2147483933" r:id="rId7"/>
    <p:sldLayoutId id="2147483934" r:id="rId8"/>
    <p:sldLayoutId id="2147483935" r:id="rId9"/>
    <p:sldLayoutId id="2147483936" r:id="rId10"/>
    <p:sldLayoutId id="2147483992" r:id="rId11"/>
    <p:sldLayoutId id="2147483993" r:id="rId12"/>
    <p:sldLayoutId id="2147483994" r:id="rId13"/>
    <p:sldLayoutId id="2147484006" r:id="rId14"/>
    <p:sldLayoutId id="2147484007" r:id="rId15"/>
    <p:sldLayoutId id="2147484008" r:id="rId16"/>
    <p:sldLayoutId id="2147483998" r:id="rId17"/>
    <p:sldLayoutId id="2147483999" r:id="rId18"/>
    <p:sldLayoutId id="2147484000" r:id="rId19"/>
    <p:sldLayoutId id="2147484001" r:id="rId20"/>
    <p:sldLayoutId id="2147484002" r:id="rId21"/>
    <p:sldLayoutId id="2147484003" r:id="rId22"/>
    <p:sldLayoutId id="2147483937" r:id="rId23"/>
    <p:sldLayoutId id="2147483938" r:id="rId24"/>
    <p:sldLayoutId id="2147483939" r:id="rId25"/>
    <p:sldLayoutId id="2147483940" r:id="rId26"/>
    <p:sldLayoutId id="2147483941" r:id="rId27"/>
    <p:sldLayoutId id="2147483942" r:id="rId28"/>
    <p:sldLayoutId id="2147483943" r:id="rId29"/>
    <p:sldLayoutId id="2147483944" r:id="rId30"/>
    <p:sldLayoutId id="2147483945" r:id="rId31"/>
    <p:sldLayoutId id="2147483946" r:id="rId32"/>
    <p:sldLayoutId id="2147483947" r:id="rId33"/>
    <p:sldLayoutId id="2147483948" r:id="rId34"/>
    <p:sldLayoutId id="2147483977" r:id="rId35"/>
    <p:sldLayoutId id="2147483978" r:id="rId36"/>
    <p:sldLayoutId id="2147483949" r:id="rId37"/>
    <p:sldLayoutId id="2147483950" r:id="rId38"/>
    <p:sldLayoutId id="2147483951" r:id="rId39"/>
    <p:sldLayoutId id="2147483952" r:id="rId40"/>
    <p:sldLayoutId id="2147483953" r:id="rId41"/>
    <p:sldLayoutId id="2147483954" r:id="rId42"/>
    <p:sldLayoutId id="2147483955" r:id="rId43"/>
    <p:sldLayoutId id="2147483956" r:id="rId44"/>
    <p:sldLayoutId id="2147483957" r:id="rId45"/>
    <p:sldLayoutId id="2147483958" r:id="rId46"/>
    <p:sldLayoutId id="2147483959" r:id="rId47"/>
    <p:sldLayoutId id="2147483960" r:id="rId48"/>
    <p:sldLayoutId id="2147483961" r:id="rId49"/>
    <p:sldLayoutId id="2147483962" r:id="rId50"/>
    <p:sldLayoutId id="2147483963" r:id="rId51"/>
    <p:sldLayoutId id="2147483964" r:id="rId52"/>
    <p:sldLayoutId id="2147483965" r:id="rId53"/>
    <p:sldLayoutId id="2147483966" r:id="rId54"/>
    <p:sldLayoutId id="2147483967" r:id="rId55"/>
    <p:sldLayoutId id="2147484004" r:id="rId56"/>
    <p:sldLayoutId id="2147484005" r:id="rId57"/>
    <p:sldLayoutId id="2147483973" r:id="rId58"/>
    <p:sldLayoutId id="2147483974" r:id="rId59"/>
    <p:sldLayoutId id="2147483975" r:id="rId60"/>
    <p:sldLayoutId id="2147483976" r:id="rId61"/>
    <p:sldLayoutId id="2147483979" r:id="rId62"/>
    <p:sldLayoutId id="2147483987" r:id="rId63"/>
    <p:sldLayoutId id="2147483988" r:id="rId64"/>
    <p:sldLayoutId id="2147483989" r:id="rId65"/>
    <p:sldLayoutId id="2147483990" r:id="rId66"/>
    <p:sldLayoutId id="2147483991" r:id="rId67"/>
    <p:sldLayoutId id="2147483968" r:id="rId68"/>
  </p:sldLayoutIdLst>
  <p:hf hdr="0" dt="0"/>
  <p:txStyles>
    <p:titleStyle>
      <a:lvl1pPr algn="l" defTabSz="914400" rtl="0" eaLnBrk="1" latinLnBrk="0" hangingPunct="1">
        <a:lnSpc>
          <a:spcPct val="90000"/>
        </a:lnSpc>
        <a:spcBef>
          <a:spcPct val="0"/>
        </a:spcBef>
        <a:buNone/>
        <a:defRPr sz="2400" b="1" kern="1200">
          <a:solidFill>
            <a:schemeClr val="tx1"/>
          </a:solidFill>
          <a:latin typeface="+mj-lt"/>
          <a:ea typeface="+mj-ea"/>
          <a:cs typeface="+mj-cs"/>
        </a:defRPr>
      </a:lvl1pPr>
    </p:titleStyle>
    <p:bodyStyle>
      <a:lvl1pPr marL="18288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600" b="0" kern="1200">
          <a:solidFill>
            <a:schemeClr val="tx1"/>
          </a:solidFill>
          <a:latin typeface="+mn-lt"/>
          <a:ea typeface="+mn-ea"/>
          <a:cs typeface="+mn-cs"/>
        </a:defRPr>
      </a:lvl1pPr>
      <a:lvl2pPr marL="393192" indent="-187325"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400" b="0" kern="1200" baseline="0">
          <a:solidFill>
            <a:schemeClr val="tx1"/>
          </a:solidFill>
          <a:latin typeface="+mn-lt"/>
          <a:ea typeface="+mn-ea"/>
          <a:cs typeface="+mn-cs"/>
        </a:defRPr>
      </a:lvl2pPr>
      <a:lvl3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3pPr>
      <a:lvl4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4pPr>
      <a:lvl5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5pPr>
      <a:lvl6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6pPr>
      <a:lvl7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7pPr>
      <a:lvl8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8pPr>
      <a:lvl9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100" kern="1100">
          <a:solidFill>
            <a:schemeClr val="tx1"/>
          </a:solidFill>
          <a:latin typeface="+mn-lt"/>
          <a:ea typeface="+mn-ea"/>
          <a:cs typeface="+mn-cs"/>
        </a:defRPr>
      </a:lvl1pPr>
      <a:lvl2pPr marL="457200" algn="l" defTabSz="914400" rtl="0" eaLnBrk="1" latinLnBrk="0" hangingPunct="1">
        <a:defRPr sz="1100" kern="1100">
          <a:solidFill>
            <a:schemeClr val="tx1"/>
          </a:solidFill>
          <a:latin typeface="+mn-lt"/>
          <a:ea typeface="+mn-ea"/>
          <a:cs typeface="+mn-cs"/>
        </a:defRPr>
      </a:lvl2pPr>
      <a:lvl3pPr marL="914400" algn="l" defTabSz="914400" rtl="0" eaLnBrk="1" latinLnBrk="0" hangingPunct="1">
        <a:defRPr sz="1100" kern="1100">
          <a:solidFill>
            <a:schemeClr val="tx1"/>
          </a:solidFill>
          <a:latin typeface="+mn-lt"/>
          <a:ea typeface="+mn-ea"/>
          <a:cs typeface="+mn-cs"/>
        </a:defRPr>
      </a:lvl3pPr>
      <a:lvl4pPr marL="1371600" algn="l" defTabSz="914400" rtl="0" eaLnBrk="1" latinLnBrk="0" hangingPunct="1">
        <a:defRPr sz="1100" kern="1100">
          <a:solidFill>
            <a:schemeClr val="tx1"/>
          </a:solidFill>
          <a:latin typeface="+mn-lt"/>
          <a:ea typeface="+mn-ea"/>
          <a:cs typeface="+mn-cs"/>
        </a:defRPr>
      </a:lvl4pPr>
      <a:lvl5pPr marL="1828800" algn="l" defTabSz="914400" rtl="0" eaLnBrk="1" latinLnBrk="0" hangingPunct="1">
        <a:defRPr sz="1100" kern="1100">
          <a:solidFill>
            <a:schemeClr val="tx1"/>
          </a:solidFill>
          <a:latin typeface="+mn-lt"/>
          <a:ea typeface="+mn-ea"/>
          <a:cs typeface="+mn-cs"/>
        </a:defRPr>
      </a:lvl5pPr>
      <a:lvl6pPr marL="2286000" algn="l" defTabSz="914400" rtl="0" eaLnBrk="1" latinLnBrk="0" hangingPunct="1">
        <a:defRPr sz="1100" kern="1100">
          <a:solidFill>
            <a:schemeClr val="tx1"/>
          </a:solidFill>
          <a:latin typeface="+mn-lt"/>
          <a:ea typeface="+mn-ea"/>
          <a:cs typeface="+mn-cs"/>
        </a:defRPr>
      </a:lvl6pPr>
      <a:lvl7pPr marL="2743200" algn="l" defTabSz="914400" rtl="0" eaLnBrk="1" latinLnBrk="0" hangingPunct="1">
        <a:defRPr sz="1100" kern="1100">
          <a:solidFill>
            <a:schemeClr val="tx1"/>
          </a:solidFill>
          <a:latin typeface="+mn-lt"/>
          <a:ea typeface="+mn-ea"/>
          <a:cs typeface="+mn-cs"/>
        </a:defRPr>
      </a:lvl7pPr>
      <a:lvl8pPr marL="3200400" algn="l" defTabSz="914400" rtl="0" eaLnBrk="1" latinLnBrk="0" hangingPunct="1">
        <a:defRPr sz="1100" kern="1100">
          <a:solidFill>
            <a:schemeClr val="tx1"/>
          </a:solidFill>
          <a:latin typeface="+mn-lt"/>
          <a:ea typeface="+mn-ea"/>
          <a:cs typeface="+mn-cs"/>
        </a:defRPr>
      </a:lvl8pPr>
      <a:lvl9pPr marL="3657600" algn="l" defTabSz="914400" rtl="0" eaLnBrk="1" latinLnBrk="0" hangingPunct="1">
        <a:defRPr sz="1100" kern="1100">
          <a:solidFill>
            <a:schemeClr val="tx1"/>
          </a:solidFill>
          <a:latin typeface="+mn-lt"/>
          <a:ea typeface="+mn-ea"/>
          <a:cs typeface="+mn-cs"/>
        </a:defRPr>
      </a:lvl9pPr>
    </p:otherStyle>
  </p:txStyles>
  <p:extLst>
    <p:ext uri="{27BBF7A9-308A-43DC-89C8-2F10F3537804}">
      <p15:sldGuideLst xmlns:p15="http://schemas.microsoft.com/office/powerpoint/2012/main">
        <p15:guide id="19">
          <p15:clr>
            <a:srgbClr val="F26B43"/>
          </p15:clr>
        </p15:guide>
        <p15:guide id="20" pos="7680">
          <p15:clr>
            <a:srgbClr val="F26B43"/>
          </p15:clr>
        </p15:guide>
        <p15:guide id="21" pos="288">
          <p15:clr>
            <a:srgbClr val="F26B43"/>
          </p15:clr>
        </p15:guide>
        <p15:guide id="22" pos="1472">
          <p15:clr>
            <a:srgbClr val="F26B43"/>
          </p15:clr>
        </p15:guide>
        <p15:guide id="23" pos="2656">
          <p15:clr>
            <a:srgbClr val="F26B43"/>
          </p15:clr>
        </p15:guide>
        <p15:guide id="24" pos="3840">
          <p15:clr>
            <a:srgbClr val="F26B43"/>
          </p15:clr>
        </p15:guide>
        <p15:guide id="25" pos="5024">
          <p15:clr>
            <a:srgbClr val="F26B43"/>
          </p15:clr>
        </p15:guide>
        <p15:guide id="26" pos="6208">
          <p15:clr>
            <a:srgbClr val="F26B43"/>
          </p15:clr>
        </p15:guide>
        <p15:guide id="27" pos="7392">
          <p15:clr>
            <a:srgbClr val="F26B43"/>
          </p15:clr>
        </p15:guide>
        <p15:guide id="28" orient="horz">
          <p15:clr>
            <a:srgbClr val="F26B43"/>
          </p15:clr>
        </p15:guide>
        <p15:guide id="29" orient="horz" pos="4320">
          <p15:clr>
            <a:srgbClr val="F26B43"/>
          </p15:clr>
        </p15:guide>
        <p15:guide id="30" orient="horz" pos="288">
          <p15:clr>
            <a:srgbClr val="F26B43"/>
          </p15:clr>
        </p15:guide>
        <p15:guide id="31" orient="horz" pos="912">
          <p15:clr>
            <a:srgbClr val="F26B43"/>
          </p15:clr>
        </p15:guide>
        <p15:guide id="32" orient="horz" pos="1536">
          <p15:clr>
            <a:srgbClr val="F26B43"/>
          </p15:clr>
        </p15:guide>
        <p15:guide id="33" orient="horz" pos="2160">
          <p15:clr>
            <a:srgbClr val="F26B43"/>
          </p15:clr>
        </p15:guide>
        <p15:guide id="34" orient="horz" pos="2784">
          <p15:clr>
            <a:srgbClr val="F26B43"/>
          </p15:clr>
        </p15:guide>
        <p15:guide id="35" orient="horz" pos="3408">
          <p15:clr>
            <a:srgbClr val="F26B43"/>
          </p15:clr>
        </p15:guide>
        <p15:guide id="36" orient="horz" pos="40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4.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68C75C-71ED-FF20-51BE-E2A5F6EC62F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09D9EB17-9965-3523-3F99-EF5E53642703}"/>
              </a:ext>
            </a:extLst>
          </p:cNvPr>
          <p:cNvSpPr>
            <a:spLocks noGrp="1"/>
          </p:cNvSpPr>
          <p:nvPr>
            <p:ph type="ctrTitle"/>
          </p:nvPr>
        </p:nvSpPr>
        <p:spPr>
          <a:xfrm>
            <a:off x="182880" y="1200412"/>
            <a:ext cx="5455920" cy="1756148"/>
          </a:xfrm>
        </p:spPr>
        <p:txBody>
          <a:bodyPr/>
          <a:lstStyle/>
          <a:p>
            <a:r>
              <a:rPr lang="en-US" dirty="0"/>
              <a:t>FINAL PROJECT</a:t>
            </a:r>
            <a:br>
              <a:rPr lang="en-US" dirty="0"/>
            </a:br>
            <a:br>
              <a:rPr lang="en-US" dirty="0"/>
            </a:br>
            <a:r>
              <a:rPr lang="en-US" sz="1800" b="1" dirty="0">
                <a:effectLst/>
                <a:latin typeface="Arial" panose="020B0604020202020204" pitchFamily="34" charset="0"/>
                <a:ea typeface="SimSun" panose="02010600030101010101" pitchFamily="2" charset="-122"/>
                <a:cs typeface="Times New Roman" panose="02020603050405020304" pitchFamily="18" charset="0"/>
              </a:rPr>
              <a:t>PROPERTY INSURANCE PROCESSING </a:t>
            </a:r>
            <a:r>
              <a:rPr lang="en-US" sz="1800" dirty="0">
                <a:latin typeface="Arial" panose="020B0604020202020204" pitchFamily="34" charset="0"/>
                <a:ea typeface="SimSun" panose="02010600030101010101" pitchFamily="2" charset="-122"/>
                <a:cs typeface="Times New Roman" panose="02020603050405020304" pitchFamily="18" charset="0"/>
              </a:rPr>
              <a:t>S</a:t>
            </a:r>
            <a:r>
              <a:rPr lang="en-US" sz="1800" b="1" dirty="0">
                <a:effectLst/>
                <a:latin typeface="Arial" panose="020B0604020202020204" pitchFamily="34" charset="0"/>
                <a:ea typeface="SimSun" panose="02010600030101010101" pitchFamily="2" charset="-122"/>
                <a:cs typeface="Times New Roman" panose="02020603050405020304" pitchFamily="18" charset="0"/>
              </a:rPr>
              <a:t>YSTEM</a:t>
            </a:r>
            <a:endParaRPr lang="en-US" dirty="0"/>
          </a:p>
        </p:txBody>
      </p:sp>
      <p:sp>
        <p:nvSpPr>
          <p:cNvPr id="6" name="Subtitle 5">
            <a:extLst>
              <a:ext uri="{FF2B5EF4-FFF2-40B4-BE49-F238E27FC236}">
                <a16:creationId xmlns:a16="http://schemas.microsoft.com/office/drawing/2014/main" id="{88FEBB95-7384-788A-FB4C-0A6B87FC5084}"/>
              </a:ext>
            </a:extLst>
          </p:cNvPr>
          <p:cNvSpPr>
            <a:spLocks noGrp="1"/>
          </p:cNvSpPr>
          <p:nvPr>
            <p:ph type="subTitle" idx="1"/>
          </p:nvPr>
        </p:nvSpPr>
        <p:spPr>
          <a:xfrm>
            <a:off x="182880" y="3167404"/>
            <a:ext cx="4704081" cy="332399"/>
          </a:xfrm>
        </p:spPr>
        <p:txBody>
          <a:bodyPr/>
          <a:lstStyle/>
          <a:p>
            <a:r>
              <a:rPr lang="en-US" dirty="0"/>
              <a:t>JCL,VSAM,GDG,COBOL,DB2</a:t>
            </a:r>
          </a:p>
        </p:txBody>
      </p:sp>
      <p:sp>
        <p:nvSpPr>
          <p:cNvPr id="2" name="Slide Number Placeholder 1">
            <a:extLst>
              <a:ext uri="{FF2B5EF4-FFF2-40B4-BE49-F238E27FC236}">
                <a16:creationId xmlns:a16="http://schemas.microsoft.com/office/drawing/2014/main" id="{B50EFE23-3685-4631-7E52-9B16716BE8D2}"/>
              </a:ext>
            </a:extLst>
          </p:cNvPr>
          <p:cNvSpPr>
            <a:spLocks noGrp="1"/>
          </p:cNvSpPr>
          <p:nvPr>
            <p:ph type="sldNum" sz="quarter" idx="16"/>
          </p:nvPr>
        </p:nvSpPr>
        <p:spPr/>
        <p:txBody>
          <a:bodyPr/>
          <a:lstStyle/>
          <a:p>
            <a:fld id="{38826FC0-333C-E549-9FA3-0EE43DF298A3}" type="slidenum">
              <a:rPr lang="en-US" smtClean="0"/>
              <a:pPr/>
              <a:t>1</a:t>
            </a:fld>
            <a:endParaRPr lang="en-US" dirty="0"/>
          </a:p>
        </p:txBody>
      </p:sp>
      <p:sp>
        <p:nvSpPr>
          <p:cNvPr id="3" name="Footer Placeholder 2">
            <a:extLst>
              <a:ext uri="{FF2B5EF4-FFF2-40B4-BE49-F238E27FC236}">
                <a16:creationId xmlns:a16="http://schemas.microsoft.com/office/drawing/2014/main" id="{3DB8F2B5-5F1B-4FC5-A9C3-7494EA97D64D}"/>
              </a:ext>
            </a:extLst>
          </p:cNvPr>
          <p:cNvSpPr>
            <a:spLocks noGrp="1"/>
          </p:cNvSpPr>
          <p:nvPr>
            <p:ph type="ftr" sz="quarter" idx="15"/>
          </p:nvPr>
        </p:nvSpPr>
        <p:spPr/>
        <p:txBody>
          <a:bodyPr/>
          <a:lstStyle/>
          <a:p>
            <a:r>
              <a:rPr lang="en-US"/>
              <a:t>© 2025–2027 Cognizant | Private</a:t>
            </a:r>
            <a:endParaRPr lang="en-US" dirty="0"/>
          </a:p>
        </p:txBody>
      </p:sp>
      <p:sp>
        <p:nvSpPr>
          <p:cNvPr id="8" name="Text Placeholder 7">
            <a:extLst>
              <a:ext uri="{FF2B5EF4-FFF2-40B4-BE49-F238E27FC236}">
                <a16:creationId xmlns:a16="http://schemas.microsoft.com/office/drawing/2014/main" id="{335C925E-78B9-C3A3-22EE-DE03CCDB3AFB}"/>
              </a:ext>
            </a:extLst>
          </p:cNvPr>
          <p:cNvSpPr>
            <a:spLocks noGrp="1"/>
          </p:cNvSpPr>
          <p:nvPr>
            <p:ph type="body" sz="quarter" idx="13"/>
          </p:nvPr>
        </p:nvSpPr>
        <p:spPr>
          <a:xfrm>
            <a:off x="457200" y="5526183"/>
            <a:ext cx="4023360" cy="662746"/>
          </a:xfrm>
        </p:spPr>
        <p:txBody>
          <a:bodyPr/>
          <a:lstStyle/>
          <a:p>
            <a:r>
              <a:rPr lang="en-IN" sz="1800" dirty="0"/>
              <a:t>Presented by : </a:t>
            </a:r>
            <a:r>
              <a:rPr lang="en-IN" sz="1800" dirty="0" err="1"/>
              <a:t>DivyaBharathi</a:t>
            </a:r>
            <a:r>
              <a:rPr lang="en-IN" sz="1800" dirty="0"/>
              <a:t> R T</a:t>
            </a:r>
          </a:p>
          <a:p>
            <a:r>
              <a:rPr lang="en-US" sz="1800" dirty="0"/>
              <a:t>Emp ID: 2400703</a:t>
            </a:r>
          </a:p>
        </p:txBody>
      </p:sp>
    </p:spTree>
    <p:extLst>
      <p:ext uri="{BB962C8B-B14F-4D97-AF65-F5344CB8AC3E}">
        <p14:creationId xmlns:p14="http://schemas.microsoft.com/office/powerpoint/2010/main" val="27135348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5B45C-C1D3-1393-6750-2BE746AAE654}"/>
              </a:ext>
            </a:extLst>
          </p:cNvPr>
          <p:cNvSpPr>
            <a:spLocks noGrp="1"/>
          </p:cNvSpPr>
          <p:nvPr>
            <p:ph type="title"/>
          </p:nvPr>
        </p:nvSpPr>
        <p:spPr>
          <a:xfrm>
            <a:off x="457200" y="288087"/>
            <a:ext cx="11277600" cy="332399"/>
          </a:xfrm>
        </p:spPr>
        <p:txBody>
          <a:bodyPr/>
          <a:lstStyle/>
          <a:p>
            <a:r>
              <a:rPr lang="en-IN" dirty="0"/>
              <a:t>VSAM(KSDS)</a:t>
            </a:r>
            <a:endParaRPr lang="en-US" dirty="0"/>
          </a:p>
        </p:txBody>
      </p:sp>
      <p:pic>
        <p:nvPicPr>
          <p:cNvPr id="13" name="Content Placeholder 12" descr="A computer screen shot of a computer screen&#10;&#10;AI-generated content may be incorrect.">
            <a:extLst>
              <a:ext uri="{FF2B5EF4-FFF2-40B4-BE49-F238E27FC236}">
                <a16:creationId xmlns:a16="http://schemas.microsoft.com/office/drawing/2014/main" id="{2CA78BC5-56CA-5E46-D94A-C3E2D42C0BCC}"/>
              </a:ext>
            </a:extLst>
          </p:cNvPr>
          <p:cNvPicPr>
            <a:picLocks noGrp="1" noChangeAspect="1"/>
          </p:cNvPicPr>
          <p:nvPr>
            <p:ph idx="1"/>
          </p:nvPr>
        </p:nvPicPr>
        <p:blipFill>
          <a:blip r:embed="rId2"/>
          <a:stretch>
            <a:fillRect/>
          </a:stretch>
        </p:blipFill>
        <p:spPr>
          <a:xfrm>
            <a:off x="184793" y="789599"/>
            <a:ext cx="3938238" cy="5447914"/>
          </a:xfrm>
        </p:spPr>
      </p:pic>
      <p:sp>
        <p:nvSpPr>
          <p:cNvPr id="4" name="Footer Placeholder 3">
            <a:extLst>
              <a:ext uri="{FF2B5EF4-FFF2-40B4-BE49-F238E27FC236}">
                <a16:creationId xmlns:a16="http://schemas.microsoft.com/office/drawing/2014/main" id="{689FC822-D24E-0CAF-5460-2EC36BC5B198}"/>
              </a:ext>
            </a:extLst>
          </p:cNvPr>
          <p:cNvSpPr>
            <a:spLocks noGrp="1"/>
          </p:cNvSpPr>
          <p:nvPr>
            <p:ph type="ftr" sz="quarter" idx="11"/>
          </p:nvPr>
        </p:nvSpPr>
        <p:spPr/>
        <p:txBody>
          <a:bodyPr/>
          <a:lstStyle/>
          <a:p>
            <a:r>
              <a:rPr lang="en-US"/>
              <a:t>© 2025–2027 Cognizant | Private</a:t>
            </a:r>
            <a:endParaRPr lang="en-US" dirty="0"/>
          </a:p>
        </p:txBody>
      </p:sp>
      <p:sp>
        <p:nvSpPr>
          <p:cNvPr id="5" name="Slide Number Placeholder 4">
            <a:extLst>
              <a:ext uri="{FF2B5EF4-FFF2-40B4-BE49-F238E27FC236}">
                <a16:creationId xmlns:a16="http://schemas.microsoft.com/office/drawing/2014/main" id="{4618F3AA-AB38-EEC7-66DE-BF0331C370FE}"/>
              </a:ext>
            </a:extLst>
          </p:cNvPr>
          <p:cNvSpPr>
            <a:spLocks noGrp="1"/>
          </p:cNvSpPr>
          <p:nvPr>
            <p:ph type="sldNum" sz="quarter" idx="12"/>
          </p:nvPr>
        </p:nvSpPr>
        <p:spPr/>
        <p:txBody>
          <a:bodyPr/>
          <a:lstStyle/>
          <a:p>
            <a:fld id="{38826FC0-333C-E549-9FA3-0EE43DF298A3}" type="slidenum">
              <a:rPr lang="en-US" smtClean="0"/>
              <a:pPr/>
              <a:t>10</a:t>
            </a:fld>
            <a:endParaRPr lang="en-US" dirty="0"/>
          </a:p>
        </p:txBody>
      </p:sp>
      <p:pic>
        <p:nvPicPr>
          <p:cNvPr id="15" name="Picture 14" descr="A screenshot of a computer&#10;&#10;AI-generated content may be incorrect.">
            <a:extLst>
              <a:ext uri="{FF2B5EF4-FFF2-40B4-BE49-F238E27FC236}">
                <a16:creationId xmlns:a16="http://schemas.microsoft.com/office/drawing/2014/main" id="{E116A0F3-B319-8675-B5E6-C759B70CE231}"/>
              </a:ext>
            </a:extLst>
          </p:cNvPr>
          <p:cNvPicPr>
            <a:picLocks noChangeAspect="1"/>
          </p:cNvPicPr>
          <p:nvPr/>
        </p:nvPicPr>
        <p:blipFill>
          <a:blip r:embed="rId3"/>
          <a:stretch>
            <a:fillRect/>
          </a:stretch>
        </p:blipFill>
        <p:spPr>
          <a:xfrm>
            <a:off x="4123031" y="789599"/>
            <a:ext cx="5140712" cy="5447914"/>
          </a:xfrm>
          <a:prstGeom prst="rect">
            <a:avLst/>
          </a:prstGeom>
        </p:spPr>
      </p:pic>
      <p:pic>
        <p:nvPicPr>
          <p:cNvPr id="17" name="Picture 16" descr="A screenshot of a computer&#10;&#10;AI-generated content may be incorrect.">
            <a:extLst>
              <a:ext uri="{FF2B5EF4-FFF2-40B4-BE49-F238E27FC236}">
                <a16:creationId xmlns:a16="http://schemas.microsoft.com/office/drawing/2014/main" id="{4F3B35E1-8D82-1303-0429-45187D8E0683}"/>
              </a:ext>
            </a:extLst>
          </p:cNvPr>
          <p:cNvPicPr>
            <a:picLocks noChangeAspect="1"/>
          </p:cNvPicPr>
          <p:nvPr/>
        </p:nvPicPr>
        <p:blipFill>
          <a:blip r:embed="rId4"/>
          <a:stretch>
            <a:fillRect/>
          </a:stretch>
        </p:blipFill>
        <p:spPr>
          <a:xfrm>
            <a:off x="7047040" y="789598"/>
            <a:ext cx="4855029" cy="5360830"/>
          </a:xfrm>
          <a:prstGeom prst="rect">
            <a:avLst/>
          </a:prstGeom>
        </p:spPr>
      </p:pic>
    </p:spTree>
    <p:extLst>
      <p:ext uri="{BB962C8B-B14F-4D97-AF65-F5344CB8AC3E}">
        <p14:creationId xmlns:p14="http://schemas.microsoft.com/office/powerpoint/2010/main" val="2359032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B0046-6D32-AA61-7CD1-83B8833543F8}"/>
              </a:ext>
            </a:extLst>
          </p:cNvPr>
          <p:cNvSpPr>
            <a:spLocks noGrp="1"/>
          </p:cNvSpPr>
          <p:nvPr>
            <p:ph type="title"/>
          </p:nvPr>
        </p:nvSpPr>
        <p:spPr/>
        <p:txBody>
          <a:bodyPr/>
          <a:lstStyle/>
          <a:p>
            <a:r>
              <a:rPr lang="en-IN" dirty="0"/>
              <a:t>INSURANCE POLICY ERROR FILE</a:t>
            </a:r>
            <a:endParaRPr lang="en-US" dirty="0"/>
          </a:p>
        </p:txBody>
      </p:sp>
      <p:pic>
        <p:nvPicPr>
          <p:cNvPr id="7" name="Content Placeholder 6" descr="A computer screen shot of a computer&#10;&#10;AI-generated content may be incorrect.">
            <a:extLst>
              <a:ext uri="{FF2B5EF4-FFF2-40B4-BE49-F238E27FC236}">
                <a16:creationId xmlns:a16="http://schemas.microsoft.com/office/drawing/2014/main" id="{FD51C479-681D-5180-3460-58A8A3410CE6}"/>
              </a:ext>
            </a:extLst>
          </p:cNvPr>
          <p:cNvPicPr>
            <a:picLocks noGrp="1" noChangeAspect="1"/>
          </p:cNvPicPr>
          <p:nvPr>
            <p:ph idx="1"/>
          </p:nvPr>
        </p:nvPicPr>
        <p:blipFill>
          <a:blip r:embed="rId2"/>
          <a:stretch>
            <a:fillRect/>
          </a:stretch>
        </p:blipFill>
        <p:spPr>
          <a:xfrm>
            <a:off x="457200" y="1088571"/>
            <a:ext cx="6422571" cy="4805816"/>
          </a:xfrm>
        </p:spPr>
      </p:pic>
      <p:sp>
        <p:nvSpPr>
          <p:cNvPr id="4" name="Footer Placeholder 3">
            <a:extLst>
              <a:ext uri="{FF2B5EF4-FFF2-40B4-BE49-F238E27FC236}">
                <a16:creationId xmlns:a16="http://schemas.microsoft.com/office/drawing/2014/main" id="{C7CEDF5F-8597-E48F-1C23-68E7CEA19C94}"/>
              </a:ext>
            </a:extLst>
          </p:cNvPr>
          <p:cNvSpPr>
            <a:spLocks noGrp="1"/>
          </p:cNvSpPr>
          <p:nvPr>
            <p:ph type="ftr" sz="quarter" idx="11"/>
          </p:nvPr>
        </p:nvSpPr>
        <p:spPr/>
        <p:txBody>
          <a:bodyPr/>
          <a:lstStyle/>
          <a:p>
            <a:r>
              <a:rPr lang="en-US"/>
              <a:t>© 2025–2027 Cognizant | Private</a:t>
            </a:r>
            <a:endParaRPr lang="en-US" dirty="0"/>
          </a:p>
        </p:txBody>
      </p:sp>
      <p:sp>
        <p:nvSpPr>
          <p:cNvPr id="5" name="Slide Number Placeholder 4">
            <a:extLst>
              <a:ext uri="{FF2B5EF4-FFF2-40B4-BE49-F238E27FC236}">
                <a16:creationId xmlns:a16="http://schemas.microsoft.com/office/drawing/2014/main" id="{C7FBCD23-FF17-9A24-3EB7-25C3AE8BC161}"/>
              </a:ext>
            </a:extLst>
          </p:cNvPr>
          <p:cNvSpPr>
            <a:spLocks noGrp="1"/>
          </p:cNvSpPr>
          <p:nvPr>
            <p:ph type="sldNum" sz="quarter" idx="12"/>
          </p:nvPr>
        </p:nvSpPr>
        <p:spPr/>
        <p:txBody>
          <a:bodyPr/>
          <a:lstStyle/>
          <a:p>
            <a:fld id="{38826FC0-333C-E549-9FA3-0EE43DF298A3}" type="slidenum">
              <a:rPr lang="en-US" smtClean="0"/>
              <a:pPr/>
              <a:t>11</a:t>
            </a:fld>
            <a:endParaRPr lang="en-US" dirty="0"/>
          </a:p>
        </p:txBody>
      </p:sp>
      <p:pic>
        <p:nvPicPr>
          <p:cNvPr id="11" name="Picture 10" descr="A screenshot of a computer&#10;&#10;AI-generated content may be incorrect.">
            <a:extLst>
              <a:ext uri="{FF2B5EF4-FFF2-40B4-BE49-F238E27FC236}">
                <a16:creationId xmlns:a16="http://schemas.microsoft.com/office/drawing/2014/main" id="{457BC5B3-BA19-EEF7-02DB-53726F983A14}"/>
              </a:ext>
            </a:extLst>
          </p:cNvPr>
          <p:cNvPicPr>
            <a:picLocks noChangeAspect="1"/>
          </p:cNvPicPr>
          <p:nvPr/>
        </p:nvPicPr>
        <p:blipFill>
          <a:blip r:embed="rId3"/>
          <a:stretch>
            <a:fillRect/>
          </a:stretch>
        </p:blipFill>
        <p:spPr>
          <a:xfrm>
            <a:off x="6879771" y="1088571"/>
            <a:ext cx="4811486" cy="4805816"/>
          </a:xfrm>
          <a:prstGeom prst="rect">
            <a:avLst/>
          </a:prstGeom>
        </p:spPr>
      </p:pic>
    </p:spTree>
    <p:extLst>
      <p:ext uri="{BB962C8B-B14F-4D97-AF65-F5344CB8AC3E}">
        <p14:creationId xmlns:p14="http://schemas.microsoft.com/office/powerpoint/2010/main" val="3198735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9B2A0-9F1E-F0BE-DBCA-DD59B9696B8D}"/>
              </a:ext>
            </a:extLst>
          </p:cNvPr>
          <p:cNvSpPr>
            <a:spLocks noGrp="1"/>
          </p:cNvSpPr>
          <p:nvPr>
            <p:ph type="title"/>
          </p:nvPr>
        </p:nvSpPr>
        <p:spPr/>
        <p:txBody>
          <a:bodyPr/>
          <a:lstStyle/>
          <a:p>
            <a:r>
              <a:rPr lang="en-IN" dirty="0"/>
              <a:t>AGENT DETAILS ERROR FILE</a:t>
            </a:r>
            <a:endParaRPr lang="en-US" dirty="0"/>
          </a:p>
        </p:txBody>
      </p:sp>
      <p:pic>
        <p:nvPicPr>
          <p:cNvPr id="7" name="Content Placeholder 6" descr="A screenshot of a computer&#10;&#10;AI-generated content may be incorrect.">
            <a:extLst>
              <a:ext uri="{FF2B5EF4-FFF2-40B4-BE49-F238E27FC236}">
                <a16:creationId xmlns:a16="http://schemas.microsoft.com/office/drawing/2014/main" id="{9E9F5837-FDEA-0186-43BE-3A291E448A22}"/>
              </a:ext>
            </a:extLst>
          </p:cNvPr>
          <p:cNvPicPr>
            <a:picLocks noGrp="1" noChangeAspect="1"/>
          </p:cNvPicPr>
          <p:nvPr>
            <p:ph idx="1"/>
          </p:nvPr>
        </p:nvPicPr>
        <p:blipFill>
          <a:blip r:embed="rId2"/>
          <a:stretch>
            <a:fillRect/>
          </a:stretch>
        </p:blipFill>
        <p:spPr>
          <a:xfrm>
            <a:off x="457200" y="1132114"/>
            <a:ext cx="6030686" cy="4762273"/>
          </a:xfrm>
        </p:spPr>
      </p:pic>
      <p:sp>
        <p:nvSpPr>
          <p:cNvPr id="4" name="Footer Placeholder 3">
            <a:extLst>
              <a:ext uri="{FF2B5EF4-FFF2-40B4-BE49-F238E27FC236}">
                <a16:creationId xmlns:a16="http://schemas.microsoft.com/office/drawing/2014/main" id="{F3B32356-C987-4FBA-EDD4-CBD58629E570}"/>
              </a:ext>
            </a:extLst>
          </p:cNvPr>
          <p:cNvSpPr>
            <a:spLocks noGrp="1"/>
          </p:cNvSpPr>
          <p:nvPr>
            <p:ph type="ftr" sz="quarter" idx="11"/>
          </p:nvPr>
        </p:nvSpPr>
        <p:spPr/>
        <p:txBody>
          <a:bodyPr/>
          <a:lstStyle/>
          <a:p>
            <a:r>
              <a:rPr lang="en-US"/>
              <a:t>© 2025–2027 Cognizant | Private</a:t>
            </a:r>
            <a:endParaRPr lang="en-US" dirty="0"/>
          </a:p>
        </p:txBody>
      </p:sp>
      <p:sp>
        <p:nvSpPr>
          <p:cNvPr id="5" name="Slide Number Placeholder 4">
            <a:extLst>
              <a:ext uri="{FF2B5EF4-FFF2-40B4-BE49-F238E27FC236}">
                <a16:creationId xmlns:a16="http://schemas.microsoft.com/office/drawing/2014/main" id="{AFB0B2CC-E3BC-1B3F-0DB0-6145B8AB935E}"/>
              </a:ext>
            </a:extLst>
          </p:cNvPr>
          <p:cNvSpPr>
            <a:spLocks noGrp="1"/>
          </p:cNvSpPr>
          <p:nvPr>
            <p:ph type="sldNum" sz="quarter" idx="12"/>
          </p:nvPr>
        </p:nvSpPr>
        <p:spPr/>
        <p:txBody>
          <a:bodyPr/>
          <a:lstStyle/>
          <a:p>
            <a:fld id="{38826FC0-333C-E549-9FA3-0EE43DF298A3}" type="slidenum">
              <a:rPr lang="en-US" smtClean="0"/>
              <a:pPr/>
              <a:t>12</a:t>
            </a:fld>
            <a:endParaRPr lang="en-US" dirty="0"/>
          </a:p>
        </p:txBody>
      </p:sp>
      <p:pic>
        <p:nvPicPr>
          <p:cNvPr id="9" name="Picture 8" descr="A screenshot of a computer&#10;&#10;AI-generated content may be incorrect.">
            <a:extLst>
              <a:ext uri="{FF2B5EF4-FFF2-40B4-BE49-F238E27FC236}">
                <a16:creationId xmlns:a16="http://schemas.microsoft.com/office/drawing/2014/main" id="{C02F119F-0BB0-F170-6910-B74B3E3EF194}"/>
              </a:ext>
            </a:extLst>
          </p:cNvPr>
          <p:cNvPicPr>
            <a:picLocks noChangeAspect="1"/>
          </p:cNvPicPr>
          <p:nvPr/>
        </p:nvPicPr>
        <p:blipFill>
          <a:blip r:embed="rId3"/>
          <a:stretch>
            <a:fillRect/>
          </a:stretch>
        </p:blipFill>
        <p:spPr>
          <a:xfrm>
            <a:off x="6487886" y="1132114"/>
            <a:ext cx="5246914" cy="4762273"/>
          </a:xfrm>
          <a:prstGeom prst="rect">
            <a:avLst/>
          </a:prstGeom>
        </p:spPr>
      </p:pic>
    </p:spTree>
    <p:extLst>
      <p:ext uri="{BB962C8B-B14F-4D97-AF65-F5344CB8AC3E}">
        <p14:creationId xmlns:p14="http://schemas.microsoft.com/office/powerpoint/2010/main" val="35092870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DA54B-476B-2D05-B7E9-51EE4177F7BF}"/>
              </a:ext>
            </a:extLst>
          </p:cNvPr>
          <p:cNvSpPr>
            <a:spLocks noGrp="1"/>
          </p:cNvSpPr>
          <p:nvPr>
            <p:ph type="title"/>
          </p:nvPr>
        </p:nvSpPr>
        <p:spPr>
          <a:xfrm>
            <a:off x="587828" y="568202"/>
            <a:ext cx="11277600" cy="332399"/>
          </a:xfrm>
        </p:spPr>
        <p:txBody>
          <a:bodyPr/>
          <a:lstStyle/>
          <a:p>
            <a:r>
              <a:rPr lang="en-IN" dirty="0"/>
              <a:t>REPORT FILE</a:t>
            </a:r>
            <a:endParaRPr lang="en-US" dirty="0"/>
          </a:p>
        </p:txBody>
      </p:sp>
      <p:pic>
        <p:nvPicPr>
          <p:cNvPr id="7" name="Content Placeholder 6" descr="A computer screen shot of a computer screen&#10;&#10;AI-generated content may be incorrect.">
            <a:extLst>
              <a:ext uri="{FF2B5EF4-FFF2-40B4-BE49-F238E27FC236}">
                <a16:creationId xmlns:a16="http://schemas.microsoft.com/office/drawing/2014/main" id="{8BDD900F-C816-6296-96B8-1107BB58C791}"/>
              </a:ext>
            </a:extLst>
          </p:cNvPr>
          <p:cNvPicPr>
            <a:picLocks noGrp="1" noChangeAspect="1"/>
          </p:cNvPicPr>
          <p:nvPr>
            <p:ph idx="1"/>
          </p:nvPr>
        </p:nvPicPr>
        <p:blipFill>
          <a:blip r:embed="rId2"/>
          <a:stretch>
            <a:fillRect/>
          </a:stretch>
        </p:blipFill>
        <p:spPr>
          <a:xfrm>
            <a:off x="6095999" y="1132114"/>
            <a:ext cx="5769429" cy="5116286"/>
          </a:xfrm>
        </p:spPr>
      </p:pic>
      <p:sp>
        <p:nvSpPr>
          <p:cNvPr id="4" name="Footer Placeholder 3">
            <a:extLst>
              <a:ext uri="{FF2B5EF4-FFF2-40B4-BE49-F238E27FC236}">
                <a16:creationId xmlns:a16="http://schemas.microsoft.com/office/drawing/2014/main" id="{B9A91586-B9D6-B81C-527C-B195EF41415A}"/>
              </a:ext>
            </a:extLst>
          </p:cNvPr>
          <p:cNvSpPr>
            <a:spLocks noGrp="1"/>
          </p:cNvSpPr>
          <p:nvPr>
            <p:ph type="ftr" sz="quarter" idx="11"/>
          </p:nvPr>
        </p:nvSpPr>
        <p:spPr/>
        <p:txBody>
          <a:bodyPr/>
          <a:lstStyle/>
          <a:p>
            <a:r>
              <a:rPr lang="en-US"/>
              <a:t>© 2025–2027 Cognizant | Private</a:t>
            </a:r>
            <a:endParaRPr lang="en-US" dirty="0"/>
          </a:p>
        </p:txBody>
      </p:sp>
      <p:sp>
        <p:nvSpPr>
          <p:cNvPr id="5" name="Slide Number Placeholder 4">
            <a:extLst>
              <a:ext uri="{FF2B5EF4-FFF2-40B4-BE49-F238E27FC236}">
                <a16:creationId xmlns:a16="http://schemas.microsoft.com/office/drawing/2014/main" id="{E5D22F3F-54E0-6AD5-3866-EF9A9D511D92}"/>
              </a:ext>
            </a:extLst>
          </p:cNvPr>
          <p:cNvSpPr>
            <a:spLocks noGrp="1"/>
          </p:cNvSpPr>
          <p:nvPr>
            <p:ph type="sldNum" sz="quarter" idx="12"/>
          </p:nvPr>
        </p:nvSpPr>
        <p:spPr/>
        <p:txBody>
          <a:bodyPr/>
          <a:lstStyle/>
          <a:p>
            <a:fld id="{38826FC0-333C-E549-9FA3-0EE43DF298A3}" type="slidenum">
              <a:rPr lang="en-US" smtClean="0"/>
              <a:pPr/>
              <a:t>13</a:t>
            </a:fld>
            <a:endParaRPr lang="en-US" dirty="0"/>
          </a:p>
        </p:txBody>
      </p:sp>
      <p:pic>
        <p:nvPicPr>
          <p:cNvPr id="9" name="Picture 8" descr="A computer screen shot of a computer screen&#10;&#10;AI-generated content may be incorrect.">
            <a:extLst>
              <a:ext uri="{FF2B5EF4-FFF2-40B4-BE49-F238E27FC236}">
                <a16:creationId xmlns:a16="http://schemas.microsoft.com/office/drawing/2014/main" id="{04583669-488F-AF23-77B8-451D685A70EF}"/>
              </a:ext>
            </a:extLst>
          </p:cNvPr>
          <p:cNvPicPr>
            <a:picLocks noChangeAspect="1"/>
          </p:cNvPicPr>
          <p:nvPr/>
        </p:nvPicPr>
        <p:blipFill>
          <a:blip r:embed="rId3"/>
          <a:stretch>
            <a:fillRect/>
          </a:stretch>
        </p:blipFill>
        <p:spPr>
          <a:xfrm>
            <a:off x="822960" y="1132114"/>
            <a:ext cx="5181601" cy="5138058"/>
          </a:xfrm>
          <a:prstGeom prst="rect">
            <a:avLst/>
          </a:prstGeom>
        </p:spPr>
      </p:pic>
    </p:spTree>
    <p:extLst>
      <p:ext uri="{BB962C8B-B14F-4D97-AF65-F5344CB8AC3E}">
        <p14:creationId xmlns:p14="http://schemas.microsoft.com/office/powerpoint/2010/main" val="1819129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9C20DDBE-563A-A00F-BA47-B1F70A4BBB64}"/>
              </a:ext>
            </a:extLst>
          </p:cNvPr>
          <p:cNvSpPr>
            <a:spLocks noGrp="1"/>
          </p:cNvSpPr>
          <p:nvPr>
            <p:ph idx="1"/>
          </p:nvPr>
        </p:nvSpPr>
        <p:spPr>
          <a:xfrm>
            <a:off x="2336800" y="2340428"/>
            <a:ext cx="7518400" cy="4060371"/>
          </a:xfrm>
        </p:spPr>
        <p:txBody>
          <a:bodyPr/>
          <a:lstStyle/>
          <a:p>
            <a:pPr marL="0" indent="0">
              <a:buNone/>
            </a:pPr>
            <a:r>
              <a:rPr lang="en-IN" sz="9600" dirty="0"/>
              <a:t>THANK YOU</a:t>
            </a:r>
            <a:endParaRPr lang="en-US" sz="9600" dirty="0"/>
          </a:p>
        </p:txBody>
      </p:sp>
      <p:sp>
        <p:nvSpPr>
          <p:cNvPr id="4" name="Footer Placeholder 3">
            <a:extLst>
              <a:ext uri="{FF2B5EF4-FFF2-40B4-BE49-F238E27FC236}">
                <a16:creationId xmlns:a16="http://schemas.microsoft.com/office/drawing/2014/main" id="{B1D10BF3-4E10-9202-9B7C-7A2E6570CFCD}"/>
              </a:ext>
            </a:extLst>
          </p:cNvPr>
          <p:cNvSpPr>
            <a:spLocks noGrp="1"/>
          </p:cNvSpPr>
          <p:nvPr>
            <p:ph type="ftr" sz="quarter" idx="18"/>
          </p:nvPr>
        </p:nvSpPr>
        <p:spPr>
          <a:xfrm>
            <a:off x="1005840" y="6400800"/>
            <a:ext cx="1371600" cy="228600"/>
          </a:xfrm>
        </p:spPr>
        <p:txBody>
          <a:bodyPr anchor="ctr">
            <a:normAutofit/>
          </a:bodyPr>
          <a:lstStyle/>
          <a:p>
            <a:pPr>
              <a:spcAft>
                <a:spcPts val="600"/>
              </a:spcAft>
            </a:pPr>
            <a:r>
              <a:rPr lang="en-US"/>
              <a:t>© 2025–2027 Cognizant | Private</a:t>
            </a:r>
          </a:p>
        </p:txBody>
      </p:sp>
      <p:sp>
        <p:nvSpPr>
          <p:cNvPr id="5" name="Slide Number Placeholder 4">
            <a:extLst>
              <a:ext uri="{FF2B5EF4-FFF2-40B4-BE49-F238E27FC236}">
                <a16:creationId xmlns:a16="http://schemas.microsoft.com/office/drawing/2014/main" id="{2281DA40-67BF-2E46-D2E5-403DB1A04A8D}"/>
              </a:ext>
            </a:extLst>
          </p:cNvPr>
          <p:cNvSpPr>
            <a:spLocks noGrp="1"/>
          </p:cNvSpPr>
          <p:nvPr>
            <p:ph type="sldNum" sz="quarter" idx="19"/>
          </p:nvPr>
        </p:nvSpPr>
        <p:spPr>
          <a:xfrm>
            <a:off x="457200" y="6400799"/>
            <a:ext cx="365760" cy="228600"/>
          </a:xfrm>
        </p:spPr>
        <p:txBody>
          <a:bodyPr anchor="ctr">
            <a:normAutofit/>
          </a:bodyPr>
          <a:lstStyle/>
          <a:p>
            <a:pPr>
              <a:spcAft>
                <a:spcPts val="600"/>
              </a:spcAft>
            </a:pPr>
            <a:fld id="{38826FC0-333C-E549-9FA3-0EE43DF298A3}" type="slidenum">
              <a:rPr lang="en-US" smtClean="0"/>
              <a:pPr>
                <a:spcAft>
                  <a:spcPts val="600"/>
                </a:spcAft>
              </a:pPr>
              <a:t>14</a:t>
            </a:fld>
            <a:endParaRPr lang="en-US"/>
          </a:p>
        </p:txBody>
      </p:sp>
    </p:spTree>
    <p:extLst>
      <p:ext uri="{BB962C8B-B14F-4D97-AF65-F5344CB8AC3E}">
        <p14:creationId xmlns:p14="http://schemas.microsoft.com/office/powerpoint/2010/main" val="91140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77EAE6-F4B4-A088-5ACB-BEB6604CF4BC}"/>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EED45413-CCB4-E883-B097-21E655A849CB}"/>
              </a:ext>
            </a:extLst>
          </p:cNvPr>
          <p:cNvSpPr>
            <a:spLocks noGrp="1"/>
          </p:cNvSpPr>
          <p:nvPr>
            <p:ph type="sldNum" sz="quarter" idx="12"/>
          </p:nvPr>
        </p:nvSpPr>
        <p:spPr/>
        <p:txBody>
          <a:bodyPr/>
          <a:lstStyle/>
          <a:p>
            <a:fld id="{38826FC0-333C-E549-9FA3-0EE43DF298A3}" type="slidenum">
              <a:rPr lang="en-US" smtClean="0"/>
              <a:pPr/>
              <a:t>2</a:t>
            </a:fld>
            <a:endParaRPr lang="en-US"/>
          </a:p>
        </p:txBody>
      </p:sp>
      <p:sp>
        <p:nvSpPr>
          <p:cNvPr id="4" name="Footer Placeholder 3">
            <a:extLst>
              <a:ext uri="{FF2B5EF4-FFF2-40B4-BE49-F238E27FC236}">
                <a16:creationId xmlns:a16="http://schemas.microsoft.com/office/drawing/2014/main" id="{3B92BC34-F604-F0B6-A2D0-035408441FEA}"/>
              </a:ext>
            </a:extLst>
          </p:cNvPr>
          <p:cNvSpPr>
            <a:spLocks noGrp="1"/>
          </p:cNvSpPr>
          <p:nvPr>
            <p:ph type="ftr" sz="quarter" idx="11"/>
          </p:nvPr>
        </p:nvSpPr>
        <p:spPr>
          <a:xfrm>
            <a:off x="1005839" y="6400800"/>
            <a:ext cx="1770311" cy="228600"/>
          </a:xfrm>
        </p:spPr>
        <p:txBody>
          <a:bodyPr/>
          <a:lstStyle/>
          <a:p>
            <a:r>
              <a:rPr lang="en-US"/>
              <a:t>© 2025–2027 Cognizant | Private</a:t>
            </a:r>
            <a:endParaRPr lang="en-US" dirty="0"/>
          </a:p>
        </p:txBody>
      </p:sp>
      <p:sp>
        <p:nvSpPr>
          <p:cNvPr id="2" name="Title 1">
            <a:extLst>
              <a:ext uri="{FF2B5EF4-FFF2-40B4-BE49-F238E27FC236}">
                <a16:creationId xmlns:a16="http://schemas.microsoft.com/office/drawing/2014/main" id="{4FED8DCC-E714-9480-039B-1DD0AADFEB11}"/>
              </a:ext>
            </a:extLst>
          </p:cNvPr>
          <p:cNvSpPr>
            <a:spLocks noGrp="1"/>
          </p:cNvSpPr>
          <p:nvPr>
            <p:ph type="title"/>
          </p:nvPr>
        </p:nvSpPr>
        <p:spPr>
          <a:xfrm>
            <a:off x="640080" y="620775"/>
            <a:ext cx="11277600" cy="443198"/>
          </a:xfrm>
        </p:spPr>
        <p:txBody>
          <a:bodyPr/>
          <a:lstStyle/>
          <a:p>
            <a:r>
              <a:rPr lang="en-IN" sz="3200" dirty="0"/>
              <a:t>INTRODUCTION</a:t>
            </a:r>
            <a:endParaRPr lang="en-US" sz="3200" dirty="0"/>
          </a:p>
        </p:txBody>
      </p:sp>
      <p:sp>
        <p:nvSpPr>
          <p:cNvPr id="3" name="TextBox 2">
            <a:extLst>
              <a:ext uri="{FF2B5EF4-FFF2-40B4-BE49-F238E27FC236}">
                <a16:creationId xmlns:a16="http://schemas.microsoft.com/office/drawing/2014/main" id="{A5AE7742-700A-CEFA-47F7-F71227DD7D60}"/>
              </a:ext>
            </a:extLst>
          </p:cNvPr>
          <p:cNvSpPr txBox="1"/>
          <p:nvPr/>
        </p:nvSpPr>
        <p:spPr>
          <a:xfrm>
            <a:off x="721360" y="1544320"/>
            <a:ext cx="10515600" cy="2194560"/>
          </a:xfrm>
          <a:prstGeom prst="rect">
            <a:avLst/>
          </a:prstGeom>
          <a:noFill/>
        </p:spPr>
        <p:txBody>
          <a:bodyPr wrap="square" lIns="0" tIns="0" rIns="0" bIns="0" rtlCol="0">
            <a:noAutofit/>
          </a:bodyPr>
          <a:lstStyle/>
          <a:p>
            <a:pPr>
              <a:lnSpc>
                <a:spcPct val="150000"/>
              </a:lnSpc>
              <a:spcBef>
                <a:spcPts val="600"/>
              </a:spcBef>
            </a:pPr>
            <a:r>
              <a:rPr lang="en-US" sz="1800" dirty="0">
                <a:effectLst/>
                <a:latin typeface="Arial" panose="020B0604020202020204" pitchFamily="34" charset="0"/>
                <a:ea typeface="Times New Roman" panose="02020603050405020304" pitchFamily="18" charset="0"/>
                <a:cs typeface="Times New Roman" panose="02020603050405020304" pitchFamily="18" charset="0"/>
              </a:rPr>
              <a:t>Allianz Insurance Company is a leading insurance company in India. It offers various types of Policies for its customers. Due to large amount of data, the insurance company plans to automate it processes. For this purpose it needs to store all the details in different databases like Policy Database and Agent Database. so the main objective of this project is to store the insurance policy details in the database system.</a:t>
            </a:r>
          </a:p>
          <a:p>
            <a:pPr algn="l">
              <a:lnSpc>
                <a:spcPct val="110000"/>
              </a:lnSpc>
              <a:spcBef>
                <a:spcPts val="600"/>
              </a:spcBef>
              <a:spcAft>
                <a:spcPts val="0"/>
              </a:spcAft>
            </a:pPr>
            <a:endParaRPr lang="en-US" b="1" dirty="0" err="1"/>
          </a:p>
        </p:txBody>
      </p:sp>
    </p:spTree>
    <p:extLst>
      <p:ext uri="{BB962C8B-B14F-4D97-AF65-F5344CB8AC3E}">
        <p14:creationId xmlns:p14="http://schemas.microsoft.com/office/powerpoint/2010/main" val="2348032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57AA00-E314-C467-9DC0-3F4B208C2C8D}"/>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20DA4E4-FB3A-9A75-07A8-8E3636076ABC}"/>
              </a:ext>
            </a:extLst>
          </p:cNvPr>
          <p:cNvSpPr>
            <a:spLocks noGrp="1"/>
          </p:cNvSpPr>
          <p:nvPr>
            <p:ph type="sldNum" sz="quarter" idx="12"/>
          </p:nvPr>
        </p:nvSpPr>
        <p:spPr/>
        <p:txBody>
          <a:bodyPr/>
          <a:lstStyle/>
          <a:p>
            <a:fld id="{38826FC0-333C-E549-9FA3-0EE43DF298A3}" type="slidenum">
              <a:rPr lang="en-US" smtClean="0"/>
              <a:pPr/>
              <a:t>3</a:t>
            </a:fld>
            <a:endParaRPr lang="en-US"/>
          </a:p>
        </p:txBody>
      </p:sp>
      <p:sp>
        <p:nvSpPr>
          <p:cNvPr id="4" name="Footer Placeholder 3">
            <a:extLst>
              <a:ext uri="{FF2B5EF4-FFF2-40B4-BE49-F238E27FC236}">
                <a16:creationId xmlns:a16="http://schemas.microsoft.com/office/drawing/2014/main" id="{A84C2A7E-3F72-1E1B-CE4A-4B5E01968A16}"/>
              </a:ext>
            </a:extLst>
          </p:cNvPr>
          <p:cNvSpPr>
            <a:spLocks noGrp="1"/>
          </p:cNvSpPr>
          <p:nvPr>
            <p:ph type="ftr" sz="quarter" idx="11"/>
          </p:nvPr>
        </p:nvSpPr>
        <p:spPr>
          <a:xfrm>
            <a:off x="1005839" y="6400800"/>
            <a:ext cx="1770311" cy="228600"/>
          </a:xfrm>
        </p:spPr>
        <p:txBody>
          <a:bodyPr/>
          <a:lstStyle/>
          <a:p>
            <a:r>
              <a:rPr lang="en-US"/>
              <a:t>© 2025–2027 Cognizant | Private</a:t>
            </a:r>
            <a:endParaRPr lang="en-US" dirty="0"/>
          </a:p>
        </p:txBody>
      </p:sp>
      <p:sp>
        <p:nvSpPr>
          <p:cNvPr id="2" name="Title 1">
            <a:extLst>
              <a:ext uri="{FF2B5EF4-FFF2-40B4-BE49-F238E27FC236}">
                <a16:creationId xmlns:a16="http://schemas.microsoft.com/office/drawing/2014/main" id="{2E98CD8F-0338-1E1B-4E29-B94B74E329F5}"/>
              </a:ext>
            </a:extLst>
          </p:cNvPr>
          <p:cNvSpPr>
            <a:spLocks noGrp="1"/>
          </p:cNvSpPr>
          <p:nvPr>
            <p:ph type="title"/>
          </p:nvPr>
        </p:nvSpPr>
        <p:spPr>
          <a:xfrm>
            <a:off x="640080" y="620775"/>
            <a:ext cx="11277600" cy="332399"/>
          </a:xfrm>
        </p:spPr>
        <p:txBody>
          <a:bodyPr/>
          <a:lstStyle/>
          <a:p>
            <a:r>
              <a:rPr lang="en-IN" dirty="0"/>
              <a:t>PART 1: VALIDATION</a:t>
            </a:r>
            <a:endParaRPr lang="en-US" dirty="0"/>
          </a:p>
        </p:txBody>
      </p:sp>
      <p:sp>
        <p:nvSpPr>
          <p:cNvPr id="24" name="Rectangle: Rounded Corners 23">
            <a:extLst>
              <a:ext uri="{FF2B5EF4-FFF2-40B4-BE49-F238E27FC236}">
                <a16:creationId xmlns:a16="http://schemas.microsoft.com/office/drawing/2014/main" id="{80955087-3B6A-8B5B-4720-73396EE6E15A}"/>
              </a:ext>
            </a:extLst>
          </p:cNvPr>
          <p:cNvSpPr/>
          <p:nvPr/>
        </p:nvSpPr>
        <p:spPr>
          <a:xfrm>
            <a:off x="3251200" y="1387444"/>
            <a:ext cx="4500880" cy="1524000"/>
          </a:xfrm>
          <a:prstGeom prst="roundRect">
            <a:avLst/>
          </a:prstGeom>
          <a:solidFill>
            <a:schemeClr val="accent3"/>
          </a:solidFill>
          <a:ln>
            <a:solidFill>
              <a:schemeClr val="accent1">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b="1" dirty="0">
                <a:ln w="0"/>
                <a:solidFill>
                  <a:schemeClr val="accent1"/>
                </a:solidFill>
                <a:effectLst>
                  <a:outerShdw blurRad="38100" dist="25400" dir="5400000" algn="ctr" rotWithShape="0">
                    <a:srgbClr val="6E747A">
                      <a:alpha val="43000"/>
                    </a:srgbClr>
                  </a:outerShdw>
                </a:effectLst>
              </a:rPr>
              <a:t>                 INPUT FILES</a:t>
            </a:r>
          </a:p>
          <a:p>
            <a:pPr algn="ctr"/>
            <a:r>
              <a:rPr lang="en-IN" dirty="0">
                <a:ln w="0"/>
                <a:solidFill>
                  <a:schemeClr val="accent1"/>
                </a:solidFill>
                <a:effectLst>
                  <a:outerShdw blurRad="38100" dist="25400" dir="5400000" algn="ctr" rotWithShape="0">
                    <a:srgbClr val="6E747A">
                      <a:alpha val="43000"/>
                    </a:srgbClr>
                  </a:outerShdw>
                </a:effectLst>
              </a:rPr>
              <a:t>1. INSURANCE POLICY FILE (TECN021.DIVYA.IPOLICY.FILE)</a:t>
            </a:r>
          </a:p>
          <a:p>
            <a:pPr algn="ctr"/>
            <a:r>
              <a:rPr lang="en-IN" dirty="0">
                <a:ln w="0"/>
                <a:solidFill>
                  <a:schemeClr val="accent1"/>
                </a:solidFill>
                <a:effectLst>
                  <a:outerShdw blurRad="38100" dist="25400" dir="5400000" algn="ctr" rotWithShape="0">
                    <a:srgbClr val="6E747A">
                      <a:alpha val="43000"/>
                    </a:srgbClr>
                  </a:outerShdw>
                </a:effectLst>
              </a:rPr>
              <a:t>2. AGENT DETAILS FILE</a:t>
            </a:r>
          </a:p>
          <a:p>
            <a:pPr algn="ctr"/>
            <a:r>
              <a:rPr lang="en-IN" dirty="0">
                <a:ln w="0"/>
                <a:solidFill>
                  <a:schemeClr val="accent1"/>
                </a:solidFill>
                <a:effectLst>
                  <a:outerShdw blurRad="38100" dist="25400" dir="5400000" algn="ctr" rotWithShape="0">
                    <a:srgbClr val="6E747A">
                      <a:alpha val="43000"/>
                    </a:srgbClr>
                  </a:outerShdw>
                </a:effectLst>
              </a:rPr>
              <a:t>(TECN021.DIVYA.AGENT.PS)</a:t>
            </a:r>
            <a:endParaRPr lang="en-US" dirty="0">
              <a:ln>
                <a:solidFill>
                  <a:srgbClr val="373771"/>
                </a:solidFill>
              </a:ln>
            </a:endParaRPr>
          </a:p>
        </p:txBody>
      </p:sp>
      <p:sp>
        <p:nvSpPr>
          <p:cNvPr id="25" name="Arrow: Down 24">
            <a:extLst>
              <a:ext uri="{FF2B5EF4-FFF2-40B4-BE49-F238E27FC236}">
                <a16:creationId xmlns:a16="http://schemas.microsoft.com/office/drawing/2014/main" id="{63132953-1E2E-C5E0-5EA0-025141DD888B}"/>
              </a:ext>
            </a:extLst>
          </p:cNvPr>
          <p:cNvSpPr/>
          <p:nvPr/>
        </p:nvSpPr>
        <p:spPr>
          <a:xfrm>
            <a:off x="5110480" y="3025442"/>
            <a:ext cx="640080" cy="914400"/>
          </a:xfrm>
          <a:prstGeom prst="downArrow">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5637A366-C0EC-6853-4989-5179115A8732}"/>
              </a:ext>
            </a:extLst>
          </p:cNvPr>
          <p:cNvSpPr/>
          <p:nvPr/>
        </p:nvSpPr>
        <p:spPr>
          <a:xfrm>
            <a:off x="3251200" y="4053840"/>
            <a:ext cx="4592320" cy="1402080"/>
          </a:xfrm>
          <a:prstGeom prst="roundRect">
            <a:avLst/>
          </a:prstGeom>
          <a:ln>
            <a:solidFill>
              <a:schemeClr val="tx2"/>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IN" dirty="0">
                <a:solidFill>
                  <a:schemeClr val="tx1"/>
                </a:solidFill>
              </a:rPr>
              <a:t> </a:t>
            </a:r>
            <a:r>
              <a:rPr lang="en-IN" b="1" dirty="0">
                <a:solidFill>
                  <a:schemeClr val="tx1"/>
                </a:solidFill>
              </a:rPr>
              <a:t>VALIDATION OF  THE RECORDS</a:t>
            </a:r>
            <a:endParaRPr lang="en-US" b="1" dirty="0">
              <a:solidFill>
                <a:schemeClr val="tx1"/>
              </a:solidFill>
            </a:endParaRPr>
          </a:p>
        </p:txBody>
      </p:sp>
    </p:spTree>
    <p:extLst>
      <p:ext uri="{BB962C8B-B14F-4D97-AF65-F5344CB8AC3E}">
        <p14:creationId xmlns:p14="http://schemas.microsoft.com/office/powerpoint/2010/main" val="2325673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F7217-24A4-56FD-08CF-5A0DCD435E16}"/>
              </a:ext>
            </a:extLst>
          </p:cNvPr>
          <p:cNvSpPr>
            <a:spLocks noGrp="1"/>
          </p:cNvSpPr>
          <p:nvPr>
            <p:ph type="title"/>
          </p:nvPr>
        </p:nvSpPr>
        <p:spPr/>
        <p:txBody>
          <a:bodyPr/>
          <a:lstStyle/>
          <a:p>
            <a:r>
              <a:rPr lang="en-IN" dirty="0"/>
              <a:t>PART 2: INSERTION OF RECORDS</a:t>
            </a:r>
            <a:endParaRPr lang="en-US" dirty="0"/>
          </a:p>
        </p:txBody>
      </p:sp>
      <p:sp>
        <p:nvSpPr>
          <p:cNvPr id="4" name="Footer Placeholder 3">
            <a:extLst>
              <a:ext uri="{FF2B5EF4-FFF2-40B4-BE49-F238E27FC236}">
                <a16:creationId xmlns:a16="http://schemas.microsoft.com/office/drawing/2014/main" id="{C5B7CE05-5F5D-C33F-F85C-67B02F0ED155}"/>
              </a:ext>
            </a:extLst>
          </p:cNvPr>
          <p:cNvSpPr>
            <a:spLocks noGrp="1"/>
          </p:cNvSpPr>
          <p:nvPr>
            <p:ph type="ftr" sz="quarter" idx="11"/>
          </p:nvPr>
        </p:nvSpPr>
        <p:spPr/>
        <p:txBody>
          <a:bodyPr/>
          <a:lstStyle/>
          <a:p>
            <a:r>
              <a:rPr lang="en-US"/>
              <a:t>© 2025–2027 Cognizant | Private</a:t>
            </a:r>
            <a:endParaRPr lang="en-US" dirty="0"/>
          </a:p>
        </p:txBody>
      </p:sp>
      <p:sp>
        <p:nvSpPr>
          <p:cNvPr id="5" name="Slide Number Placeholder 4">
            <a:extLst>
              <a:ext uri="{FF2B5EF4-FFF2-40B4-BE49-F238E27FC236}">
                <a16:creationId xmlns:a16="http://schemas.microsoft.com/office/drawing/2014/main" id="{02C35B2B-FD43-A236-EA81-EE73F620DA00}"/>
              </a:ext>
            </a:extLst>
          </p:cNvPr>
          <p:cNvSpPr>
            <a:spLocks noGrp="1"/>
          </p:cNvSpPr>
          <p:nvPr>
            <p:ph type="sldNum" sz="quarter" idx="12"/>
          </p:nvPr>
        </p:nvSpPr>
        <p:spPr/>
        <p:txBody>
          <a:bodyPr/>
          <a:lstStyle/>
          <a:p>
            <a:fld id="{38826FC0-333C-E549-9FA3-0EE43DF298A3}" type="slidenum">
              <a:rPr lang="en-US" smtClean="0"/>
              <a:pPr/>
              <a:t>4</a:t>
            </a:fld>
            <a:endParaRPr lang="en-US" dirty="0"/>
          </a:p>
        </p:txBody>
      </p:sp>
      <p:sp>
        <p:nvSpPr>
          <p:cNvPr id="6" name="Rectangle: Rounded Corners 5">
            <a:extLst>
              <a:ext uri="{FF2B5EF4-FFF2-40B4-BE49-F238E27FC236}">
                <a16:creationId xmlns:a16="http://schemas.microsoft.com/office/drawing/2014/main" id="{44667C71-8EE4-F333-CAF0-3F43EB016543}"/>
              </a:ext>
            </a:extLst>
          </p:cNvPr>
          <p:cNvSpPr/>
          <p:nvPr/>
        </p:nvSpPr>
        <p:spPr>
          <a:xfrm>
            <a:off x="1005840" y="1432560"/>
            <a:ext cx="3434080" cy="1574800"/>
          </a:xfrm>
          <a:prstGeom prst="roundRect">
            <a:avLst/>
          </a:prstGeom>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ln w="0"/>
                <a:solidFill>
                  <a:schemeClr val="accent1"/>
                </a:solidFill>
                <a:effectLst>
                  <a:outerShdw blurRad="38100" dist="25400" dir="5400000" algn="ctr" rotWithShape="0">
                    <a:srgbClr val="6E747A">
                      <a:alpha val="43000"/>
                    </a:srgbClr>
                  </a:outerShdw>
                </a:effectLst>
              </a:rPr>
              <a:t>INSERT THE VALID RECODS INTO</a:t>
            </a:r>
            <a:endParaRPr lang="en-US" b="1" dirty="0"/>
          </a:p>
        </p:txBody>
      </p:sp>
      <p:sp>
        <p:nvSpPr>
          <p:cNvPr id="7" name="Arrow: Right 6">
            <a:extLst>
              <a:ext uri="{FF2B5EF4-FFF2-40B4-BE49-F238E27FC236}">
                <a16:creationId xmlns:a16="http://schemas.microsoft.com/office/drawing/2014/main" id="{C172857D-2477-6276-BEED-DD89C12F90C8}"/>
              </a:ext>
            </a:extLst>
          </p:cNvPr>
          <p:cNvSpPr/>
          <p:nvPr/>
        </p:nvSpPr>
        <p:spPr>
          <a:xfrm>
            <a:off x="4622800" y="1971040"/>
            <a:ext cx="1188720" cy="467360"/>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256C6106-AD70-AFAB-A4AA-A7E2D46BD5F8}"/>
              </a:ext>
            </a:extLst>
          </p:cNvPr>
          <p:cNvSpPr/>
          <p:nvPr/>
        </p:nvSpPr>
        <p:spPr>
          <a:xfrm>
            <a:off x="6014720" y="1432560"/>
            <a:ext cx="5720080" cy="1574800"/>
          </a:xfrm>
          <a:prstGeom prst="roundRect">
            <a:avLst/>
          </a:prstGeom>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342900" indent="-342900">
              <a:buAutoNum type="arabicPeriod"/>
            </a:pPr>
            <a:r>
              <a:rPr lang="en-IN" dirty="0">
                <a:ln w="0"/>
                <a:solidFill>
                  <a:schemeClr val="accent1"/>
                </a:solidFill>
                <a:effectLst>
                  <a:outerShdw blurRad="38100" dist="25400" dir="5400000" algn="ctr" rotWithShape="0">
                    <a:srgbClr val="6E747A">
                      <a:alpha val="43000"/>
                    </a:srgbClr>
                  </a:outerShdw>
                </a:effectLst>
              </a:rPr>
              <a:t>INSURANCE POLICY DATABASE(INSURANCE_POLICY)</a:t>
            </a:r>
          </a:p>
          <a:p>
            <a:pPr marL="342900" indent="-342900">
              <a:buAutoNum type="arabicPeriod"/>
            </a:pPr>
            <a:r>
              <a:rPr lang="en-IN" dirty="0">
                <a:ln w="0"/>
                <a:solidFill>
                  <a:schemeClr val="accent1"/>
                </a:solidFill>
                <a:effectLst>
                  <a:outerShdw blurRad="38100" dist="25400" dir="5400000" algn="ctr" rotWithShape="0">
                    <a:srgbClr val="6E747A">
                      <a:alpha val="43000"/>
                    </a:srgbClr>
                  </a:outerShdw>
                </a:effectLst>
              </a:rPr>
              <a:t>VSAM FILE(TECN021.DIVYA.IPOLICY.KSDS)</a:t>
            </a:r>
          </a:p>
          <a:p>
            <a:pPr marL="342900" indent="-342900">
              <a:buAutoNum type="arabicPeriod"/>
            </a:pPr>
            <a:r>
              <a:rPr lang="en-IN" dirty="0">
                <a:ln w="0"/>
                <a:solidFill>
                  <a:schemeClr val="accent1"/>
                </a:solidFill>
                <a:effectLst>
                  <a:outerShdw blurRad="38100" dist="25400" dir="5400000" algn="ctr" rotWithShape="0">
                    <a:srgbClr val="6E747A">
                      <a:alpha val="43000"/>
                    </a:srgbClr>
                  </a:outerShdw>
                </a:effectLst>
              </a:rPr>
              <a:t>O/P FILE(TECN021.DIVYA.TEM.PS)</a:t>
            </a:r>
          </a:p>
          <a:p>
            <a:pPr marL="342900" indent="-342900">
              <a:buAutoNum type="arabicPeriod"/>
            </a:pPr>
            <a:r>
              <a:rPr lang="en-IN" dirty="0">
                <a:ln w="0"/>
                <a:solidFill>
                  <a:schemeClr val="accent1"/>
                </a:solidFill>
                <a:effectLst>
                  <a:outerShdw blurRad="38100" dist="25400" dir="5400000" algn="ctr" rotWithShape="0">
                    <a:srgbClr val="6E747A">
                      <a:alpha val="43000"/>
                    </a:srgbClr>
                  </a:outerShdw>
                </a:effectLst>
              </a:rPr>
              <a:t>AGENT DETAILS DATABASE(AGENT_DETAILS)</a:t>
            </a:r>
            <a:endParaRPr lang="en-US" dirty="0"/>
          </a:p>
        </p:txBody>
      </p:sp>
      <p:sp>
        <p:nvSpPr>
          <p:cNvPr id="9" name="Rectangle: Rounded Corners 8">
            <a:extLst>
              <a:ext uri="{FF2B5EF4-FFF2-40B4-BE49-F238E27FC236}">
                <a16:creationId xmlns:a16="http://schemas.microsoft.com/office/drawing/2014/main" id="{46425BC5-8E34-BE03-F4E4-E9F66F92DB0F}"/>
              </a:ext>
            </a:extLst>
          </p:cNvPr>
          <p:cNvSpPr/>
          <p:nvPr/>
        </p:nvSpPr>
        <p:spPr>
          <a:xfrm>
            <a:off x="1005840" y="3952240"/>
            <a:ext cx="3434080" cy="1574800"/>
          </a:xfrm>
          <a:prstGeom prst="roundRect">
            <a:avLst/>
          </a:prstGeom>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ln w="0"/>
                <a:solidFill>
                  <a:schemeClr val="accent1"/>
                </a:solidFill>
                <a:effectLst>
                  <a:outerShdw blurRad="38100" dist="25400" dir="5400000" algn="ctr" rotWithShape="0">
                    <a:srgbClr val="6E747A">
                      <a:alpha val="43000"/>
                    </a:srgbClr>
                  </a:outerShdw>
                </a:effectLst>
              </a:rPr>
              <a:t>INSERT THE INVALID RECORDS INTO</a:t>
            </a:r>
            <a:endParaRPr lang="en-US" b="1" dirty="0"/>
          </a:p>
        </p:txBody>
      </p:sp>
      <p:sp>
        <p:nvSpPr>
          <p:cNvPr id="10" name="Arrow: Right 9">
            <a:extLst>
              <a:ext uri="{FF2B5EF4-FFF2-40B4-BE49-F238E27FC236}">
                <a16:creationId xmlns:a16="http://schemas.microsoft.com/office/drawing/2014/main" id="{23DA78F9-EAF1-BFDE-7963-50938A37434D}"/>
              </a:ext>
            </a:extLst>
          </p:cNvPr>
          <p:cNvSpPr/>
          <p:nvPr/>
        </p:nvSpPr>
        <p:spPr>
          <a:xfrm>
            <a:off x="4622800" y="4419601"/>
            <a:ext cx="1188720" cy="467360"/>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7387AE35-2528-DA24-F491-5E35340DD3D6}"/>
              </a:ext>
            </a:extLst>
          </p:cNvPr>
          <p:cNvSpPr/>
          <p:nvPr/>
        </p:nvSpPr>
        <p:spPr>
          <a:xfrm>
            <a:off x="6014720" y="3787141"/>
            <a:ext cx="5720080" cy="1686560"/>
          </a:xfrm>
          <a:prstGeom prst="roundRect">
            <a:avLst/>
          </a:prstGeom>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just"/>
            <a:r>
              <a:rPr lang="en-IN" dirty="0">
                <a:ln w="0"/>
                <a:solidFill>
                  <a:schemeClr val="accent1"/>
                </a:solidFill>
                <a:effectLst>
                  <a:outerShdw blurRad="38100" dist="25400" dir="5400000" algn="ctr" rotWithShape="0">
                    <a:srgbClr val="6E747A">
                      <a:alpha val="43000"/>
                    </a:srgbClr>
                  </a:outerShdw>
                </a:effectLst>
              </a:rPr>
              <a:t>     ERROR FILES</a:t>
            </a:r>
          </a:p>
          <a:p>
            <a:pPr marL="342900" indent="-342900" algn="just">
              <a:buAutoNum type="arabicPeriod"/>
            </a:pPr>
            <a:r>
              <a:rPr lang="en-IN" dirty="0">
                <a:ln w="0"/>
                <a:solidFill>
                  <a:schemeClr val="accent1"/>
                </a:solidFill>
                <a:effectLst>
                  <a:outerShdw blurRad="38100" dist="25400" dir="5400000" algn="ctr" rotWithShape="0">
                    <a:srgbClr val="6E747A">
                      <a:alpha val="43000"/>
                    </a:srgbClr>
                  </a:outerShdw>
                </a:effectLst>
              </a:rPr>
              <a:t>TECN021.DIVYA.ERR.PS</a:t>
            </a:r>
          </a:p>
          <a:p>
            <a:pPr marL="342900" indent="-342900" algn="just">
              <a:buAutoNum type="arabicPeriod"/>
            </a:pPr>
            <a:r>
              <a:rPr lang="en-IN" dirty="0">
                <a:ln w="0"/>
                <a:solidFill>
                  <a:schemeClr val="accent1"/>
                </a:solidFill>
                <a:effectLst>
                  <a:outerShdw blurRad="38100" dist="25400" dir="5400000" algn="ctr" rotWithShape="0">
                    <a:srgbClr val="6E747A">
                      <a:alpha val="43000"/>
                    </a:srgbClr>
                  </a:outerShdw>
                </a:effectLst>
              </a:rPr>
              <a:t> TECN021.DIVYA.ERRAG.PS</a:t>
            </a:r>
            <a:endParaRPr lang="en-US" dirty="0"/>
          </a:p>
        </p:txBody>
      </p:sp>
    </p:spTree>
    <p:extLst>
      <p:ext uri="{BB962C8B-B14F-4D97-AF65-F5344CB8AC3E}">
        <p14:creationId xmlns:p14="http://schemas.microsoft.com/office/powerpoint/2010/main" val="3642336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2037A-3612-492B-5CE3-EA16D8315436}"/>
              </a:ext>
            </a:extLst>
          </p:cNvPr>
          <p:cNvSpPr>
            <a:spLocks noGrp="1"/>
          </p:cNvSpPr>
          <p:nvPr>
            <p:ph type="title"/>
          </p:nvPr>
        </p:nvSpPr>
        <p:spPr>
          <a:xfrm>
            <a:off x="690880" y="744918"/>
            <a:ext cx="11277600" cy="332399"/>
          </a:xfrm>
        </p:spPr>
        <p:txBody>
          <a:bodyPr/>
          <a:lstStyle/>
          <a:p>
            <a:r>
              <a:rPr lang="en-IN" dirty="0"/>
              <a:t>PART 3: GENERATION OF REPORT FILE</a:t>
            </a:r>
            <a:endParaRPr lang="en-US" dirty="0"/>
          </a:p>
        </p:txBody>
      </p:sp>
      <p:sp>
        <p:nvSpPr>
          <p:cNvPr id="4" name="Footer Placeholder 3">
            <a:extLst>
              <a:ext uri="{FF2B5EF4-FFF2-40B4-BE49-F238E27FC236}">
                <a16:creationId xmlns:a16="http://schemas.microsoft.com/office/drawing/2014/main" id="{60AE9D31-3651-8318-6441-4557BF4FBEF1}"/>
              </a:ext>
            </a:extLst>
          </p:cNvPr>
          <p:cNvSpPr>
            <a:spLocks noGrp="1"/>
          </p:cNvSpPr>
          <p:nvPr>
            <p:ph type="ftr" sz="quarter" idx="11"/>
          </p:nvPr>
        </p:nvSpPr>
        <p:spPr/>
        <p:txBody>
          <a:bodyPr/>
          <a:lstStyle/>
          <a:p>
            <a:r>
              <a:rPr lang="en-US"/>
              <a:t>© 2025–2027 Cognizant | Private</a:t>
            </a:r>
            <a:endParaRPr lang="en-US" dirty="0"/>
          </a:p>
        </p:txBody>
      </p:sp>
      <p:sp>
        <p:nvSpPr>
          <p:cNvPr id="5" name="Slide Number Placeholder 4">
            <a:extLst>
              <a:ext uri="{FF2B5EF4-FFF2-40B4-BE49-F238E27FC236}">
                <a16:creationId xmlns:a16="http://schemas.microsoft.com/office/drawing/2014/main" id="{7182DA99-7799-3737-E52E-F254487C3772}"/>
              </a:ext>
            </a:extLst>
          </p:cNvPr>
          <p:cNvSpPr>
            <a:spLocks noGrp="1"/>
          </p:cNvSpPr>
          <p:nvPr>
            <p:ph type="sldNum" sz="quarter" idx="12"/>
          </p:nvPr>
        </p:nvSpPr>
        <p:spPr/>
        <p:txBody>
          <a:bodyPr/>
          <a:lstStyle/>
          <a:p>
            <a:fld id="{38826FC0-333C-E549-9FA3-0EE43DF298A3}" type="slidenum">
              <a:rPr lang="en-US" smtClean="0"/>
              <a:pPr/>
              <a:t>5</a:t>
            </a:fld>
            <a:endParaRPr lang="en-US" dirty="0"/>
          </a:p>
        </p:txBody>
      </p:sp>
      <p:sp>
        <p:nvSpPr>
          <p:cNvPr id="6" name="Rectangle: Rounded Corners 5">
            <a:extLst>
              <a:ext uri="{FF2B5EF4-FFF2-40B4-BE49-F238E27FC236}">
                <a16:creationId xmlns:a16="http://schemas.microsoft.com/office/drawing/2014/main" id="{476CF090-4B1A-74C2-35FC-7DD45CEF23EB}"/>
              </a:ext>
            </a:extLst>
          </p:cNvPr>
          <p:cNvSpPr/>
          <p:nvPr/>
        </p:nvSpPr>
        <p:spPr>
          <a:xfrm>
            <a:off x="1229360" y="1335498"/>
            <a:ext cx="9733280" cy="1534160"/>
          </a:xfrm>
          <a:prstGeom prst="roundRect">
            <a:avLst/>
          </a:prstGeom>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285750" marR="0" lvl="0" indent="-285750">
              <a:lnSpc>
                <a:spcPct val="115000"/>
              </a:lnSpc>
              <a:buFont typeface="Arial" panose="020B0604020202020204" pitchFamily="34" charset="0"/>
              <a:buChar char="•"/>
            </a:pPr>
            <a:r>
              <a:rPr lang="en-US" sz="1800" dirty="0">
                <a:ln w="0"/>
                <a:solidFill>
                  <a:schemeClr val="accent1"/>
                </a:solidFill>
                <a:effectLst>
                  <a:outerShdw blurRad="38100" dist="25400" dir="5400000" algn="ctr" rotWithShape="0">
                    <a:srgbClr val="6E747A">
                      <a:alpha val="43000"/>
                    </a:srgbClr>
                  </a:outerShdw>
                </a:effectLst>
                <a:latin typeface="Arial" panose="020B0604020202020204" pitchFamily="34" charset="0"/>
                <a:ea typeface="Calibri" panose="020F0502020204030204" pitchFamily="34" charset="0"/>
                <a:cs typeface="Kartika" panose="020B0502040204020203" pitchFamily="18" charset="0"/>
              </a:rPr>
              <a:t>EXTRACTION THE REQUIRED DETAILS FROM O/P FILE(TECN021.DIVYA.TEM.PS) </a:t>
            </a:r>
          </a:p>
          <a:p>
            <a:pPr marL="285750" marR="0" lvl="0" indent="-285750">
              <a:lnSpc>
                <a:spcPct val="115000"/>
              </a:lnSpc>
              <a:buFont typeface="Arial" panose="020B0604020202020204" pitchFamily="34" charset="0"/>
              <a:buChar char="•"/>
            </a:pPr>
            <a:r>
              <a:rPr lang="en-US" sz="1800" dirty="0">
                <a:ln w="0"/>
                <a:solidFill>
                  <a:schemeClr val="accent1"/>
                </a:solidFill>
                <a:effectLst>
                  <a:outerShdw blurRad="38100" dist="25400" dir="5400000" algn="ctr" rotWithShape="0">
                    <a:srgbClr val="6E747A">
                      <a:alpha val="43000"/>
                    </a:srgbClr>
                  </a:outerShdw>
                </a:effectLst>
                <a:latin typeface="Arial" panose="020B0604020202020204" pitchFamily="34" charset="0"/>
                <a:ea typeface="Calibri" panose="020F0502020204030204" pitchFamily="34" charset="0"/>
                <a:cs typeface="Kartika" panose="020B0502040204020203" pitchFamily="18" charset="0"/>
              </a:rPr>
              <a:t>GENERATE A SEPARATE REPORT FILE(TECN021.DIVYA.REPORT.PS)</a:t>
            </a:r>
            <a:endParaRPr lang="en-US" sz="1800" dirty="0">
              <a:effectLst/>
              <a:latin typeface="Calibri" panose="020F0502020204030204" pitchFamily="34" charset="0"/>
              <a:ea typeface="Calibri" panose="020F0502020204030204" pitchFamily="34" charset="0"/>
              <a:cs typeface="Kartika" panose="020B0502040204020203" pitchFamily="18" charset="0"/>
            </a:endParaRPr>
          </a:p>
        </p:txBody>
      </p:sp>
      <p:sp>
        <p:nvSpPr>
          <p:cNvPr id="9" name="TextBox 8">
            <a:extLst>
              <a:ext uri="{FF2B5EF4-FFF2-40B4-BE49-F238E27FC236}">
                <a16:creationId xmlns:a16="http://schemas.microsoft.com/office/drawing/2014/main" id="{02450F17-E469-A739-5C5A-9E1B3CBE2785}"/>
              </a:ext>
            </a:extLst>
          </p:cNvPr>
          <p:cNvSpPr txBox="1"/>
          <p:nvPr/>
        </p:nvSpPr>
        <p:spPr>
          <a:xfrm>
            <a:off x="706120" y="3556181"/>
            <a:ext cx="6289040" cy="629920"/>
          </a:xfrm>
          <a:prstGeom prst="rect">
            <a:avLst/>
          </a:prstGeom>
          <a:noFill/>
        </p:spPr>
        <p:txBody>
          <a:bodyPr wrap="none" lIns="0" tIns="0" rIns="0" bIns="0" rtlCol="0">
            <a:noAutofit/>
          </a:bodyPr>
          <a:lstStyle/>
          <a:p>
            <a:pPr algn="l">
              <a:lnSpc>
                <a:spcPct val="110000"/>
              </a:lnSpc>
              <a:spcBef>
                <a:spcPts val="600"/>
              </a:spcBef>
              <a:spcAft>
                <a:spcPts val="0"/>
              </a:spcAft>
            </a:pPr>
            <a:r>
              <a:rPr lang="en-IN" sz="2400" b="1" dirty="0">
                <a:solidFill>
                  <a:schemeClr val="tx2"/>
                </a:solidFill>
                <a:latin typeface="+mj-lt"/>
              </a:rPr>
              <a:t>PART 4: DGD BACKUP</a:t>
            </a:r>
            <a:endParaRPr lang="en-US" sz="2400" b="1" dirty="0" err="1">
              <a:solidFill>
                <a:schemeClr val="tx2"/>
              </a:solidFill>
              <a:latin typeface="+mj-lt"/>
            </a:endParaRPr>
          </a:p>
        </p:txBody>
      </p:sp>
      <p:sp>
        <p:nvSpPr>
          <p:cNvPr id="10" name="Rectangle: Rounded Corners 9">
            <a:extLst>
              <a:ext uri="{FF2B5EF4-FFF2-40B4-BE49-F238E27FC236}">
                <a16:creationId xmlns:a16="http://schemas.microsoft.com/office/drawing/2014/main" id="{6549BF79-D1E4-A927-931A-5327E9F7E3B4}"/>
              </a:ext>
            </a:extLst>
          </p:cNvPr>
          <p:cNvSpPr/>
          <p:nvPr/>
        </p:nvSpPr>
        <p:spPr>
          <a:xfrm>
            <a:off x="1254760" y="4186101"/>
            <a:ext cx="9875520" cy="1463761"/>
          </a:xfrm>
          <a:prstGeom prst="roundRect">
            <a:avLst/>
          </a:prstGeom>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r>
              <a:rPr lang="en-US" sz="1800" dirty="0">
                <a:solidFill>
                  <a:schemeClr val="tx2"/>
                </a:solidFill>
                <a:effectLst/>
                <a:latin typeface="Arial" panose="020B0604020202020204" pitchFamily="34" charset="0"/>
                <a:ea typeface="Times New Roman" panose="02020603050405020304" pitchFamily="18" charset="0"/>
              </a:rPr>
              <a:t>BACK UP OF ALL THE INPUT AND OUTPUT FILES IN GDG FILE WITH GDG LIMIT OF 14 VERSIONS</a:t>
            </a:r>
            <a:endParaRPr lang="en-US" dirty="0">
              <a:solidFill>
                <a:schemeClr val="tx2"/>
              </a:solidFill>
            </a:endParaRPr>
          </a:p>
        </p:txBody>
      </p:sp>
    </p:spTree>
    <p:extLst>
      <p:ext uri="{BB962C8B-B14F-4D97-AF65-F5344CB8AC3E}">
        <p14:creationId xmlns:p14="http://schemas.microsoft.com/office/powerpoint/2010/main" val="109782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05C9D-0989-F574-512B-DC994D2B2048}"/>
              </a:ext>
            </a:extLst>
          </p:cNvPr>
          <p:cNvSpPr>
            <a:spLocks noGrp="1"/>
          </p:cNvSpPr>
          <p:nvPr>
            <p:ph type="title"/>
          </p:nvPr>
        </p:nvSpPr>
        <p:spPr/>
        <p:txBody>
          <a:bodyPr/>
          <a:lstStyle/>
          <a:p>
            <a:r>
              <a:rPr lang="en-IN" dirty="0"/>
              <a:t>INPUT PS-1</a:t>
            </a:r>
            <a:endParaRPr lang="en-US" dirty="0"/>
          </a:p>
        </p:txBody>
      </p:sp>
      <p:pic>
        <p:nvPicPr>
          <p:cNvPr id="7" name="Content Placeholder 6" descr="A screenshot of a computer&#10;&#10;AI-generated content may be incorrect.">
            <a:extLst>
              <a:ext uri="{FF2B5EF4-FFF2-40B4-BE49-F238E27FC236}">
                <a16:creationId xmlns:a16="http://schemas.microsoft.com/office/drawing/2014/main" id="{4B042423-6D48-8A41-E32F-1B23E283E6BC}"/>
              </a:ext>
            </a:extLst>
          </p:cNvPr>
          <p:cNvPicPr>
            <a:picLocks noGrp="1" noChangeAspect="1"/>
          </p:cNvPicPr>
          <p:nvPr>
            <p:ph idx="1"/>
          </p:nvPr>
        </p:nvPicPr>
        <p:blipFill>
          <a:blip r:embed="rId2"/>
          <a:stretch>
            <a:fillRect/>
          </a:stretch>
        </p:blipFill>
        <p:spPr>
          <a:xfrm>
            <a:off x="457200" y="1197927"/>
            <a:ext cx="6738257" cy="4229100"/>
          </a:xfrm>
        </p:spPr>
      </p:pic>
      <p:sp>
        <p:nvSpPr>
          <p:cNvPr id="4" name="Footer Placeholder 3">
            <a:extLst>
              <a:ext uri="{FF2B5EF4-FFF2-40B4-BE49-F238E27FC236}">
                <a16:creationId xmlns:a16="http://schemas.microsoft.com/office/drawing/2014/main" id="{BA61EB60-1823-E43A-D709-02A4D2CEA039}"/>
              </a:ext>
            </a:extLst>
          </p:cNvPr>
          <p:cNvSpPr>
            <a:spLocks noGrp="1"/>
          </p:cNvSpPr>
          <p:nvPr>
            <p:ph type="ftr" sz="quarter" idx="11"/>
          </p:nvPr>
        </p:nvSpPr>
        <p:spPr/>
        <p:txBody>
          <a:bodyPr/>
          <a:lstStyle/>
          <a:p>
            <a:r>
              <a:rPr lang="en-US"/>
              <a:t>© 2025–2027 Cognizant | Private</a:t>
            </a:r>
            <a:endParaRPr lang="en-US" dirty="0"/>
          </a:p>
        </p:txBody>
      </p:sp>
      <p:sp>
        <p:nvSpPr>
          <p:cNvPr id="5" name="Slide Number Placeholder 4">
            <a:extLst>
              <a:ext uri="{FF2B5EF4-FFF2-40B4-BE49-F238E27FC236}">
                <a16:creationId xmlns:a16="http://schemas.microsoft.com/office/drawing/2014/main" id="{9E167DBE-6127-C0D5-F3A2-070CB1056208}"/>
              </a:ext>
            </a:extLst>
          </p:cNvPr>
          <p:cNvSpPr>
            <a:spLocks noGrp="1"/>
          </p:cNvSpPr>
          <p:nvPr>
            <p:ph type="sldNum" sz="quarter" idx="12"/>
          </p:nvPr>
        </p:nvSpPr>
        <p:spPr/>
        <p:txBody>
          <a:bodyPr/>
          <a:lstStyle/>
          <a:p>
            <a:fld id="{38826FC0-333C-E549-9FA3-0EE43DF298A3}" type="slidenum">
              <a:rPr lang="en-US" smtClean="0"/>
              <a:pPr/>
              <a:t>6</a:t>
            </a:fld>
            <a:endParaRPr lang="en-US" dirty="0"/>
          </a:p>
        </p:txBody>
      </p:sp>
      <p:pic>
        <p:nvPicPr>
          <p:cNvPr id="9" name="Picture 8" descr="A screenshot of a computer&#10;&#10;AI-generated content may be incorrect.">
            <a:extLst>
              <a:ext uri="{FF2B5EF4-FFF2-40B4-BE49-F238E27FC236}">
                <a16:creationId xmlns:a16="http://schemas.microsoft.com/office/drawing/2014/main" id="{51CA40A9-C0B5-FA5C-3773-80C16BA8F781}"/>
              </a:ext>
            </a:extLst>
          </p:cNvPr>
          <p:cNvPicPr>
            <a:picLocks noChangeAspect="1"/>
          </p:cNvPicPr>
          <p:nvPr/>
        </p:nvPicPr>
        <p:blipFill>
          <a:blip r:embed="rId3"/>
          <a:stretch>
            <a:fillRect/>
          </a:stretch>
        </p:blipFill>
        <p:spPr>
          <a:xfrm>
            <a:off x="7195458" y="1197927"/>
            <a:ext cx="4260228" cy="4229100"/>
          </a:xfrm>
          <a:prstGeom prst="rect">
            <a:avLst/>
          </a:prstGeom>
        </p:spPr>
      </p:pic>
    </p:spTree>
    <p:extLst>
      <p:ext uri="{BB962C8B-B14F-4D97-AF65-F5344CB8AC3E}">
        <p14:creationId xmlns:p14="http://schemas.microsoft.com/office/powerpoint/2010/main" val="1180436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8DEB7-D8C3-C5E6-113F-BAB73F733E79}"/>
              </a:ext>
            </a:extLst>
          </p:cNvPr>
          <p:cNvSpPr>
            <a:spLocks noGrp="1"/>
          </p:cNvSpPr>
          <p:nvPr>
            <p:ph type="title"/>
          </p:nvPr>
        </p:nvSpPr>
        <p:spPr/>
        <p:txBody>
          <a:bodyPr/>
          <a:lstStyle/>
          <a:p>
            <a:r>
              <a:rPr lang="en-IN" dirty="0"/>
              <a:t>INPUT PS-2</a:t>
            </a:r>
            <a:endParaRPr lang="en-US" dirty="0"/>
          </a:p>
        </p:txBody>
      </p:sp>
      <p:pic>
        <p:nvPicPr>
          <p:cNvPr id="7" name="Content Placeholder 6" descr="A screenshot of a computer&#10;&#10;AI-generated content may be incorrect.">
            <a:extLst>
              <a:ext uri="{FF2B5EF4-FFF2-40B4-BE49-F238E27FC236}">
                <a16:creationId xmlns:a16="http://schemas.microsoft.com/office/drawing/2014/main" id="{3E0FCAB3-4A17-BAA4-4F9B-5C6EA62B0F1A}"/>
              </a:ext>
            </a:extLst>
          </p:cNvPr>
          <p:cNvPicPr>
            <a:picLocks noGrp="1" noChangeAspect="1"/>
          </p:cNvPicPr>
          <p:nvPr>
            <p:ph idx="1"/>
          </p:nvPr>
        </p:nvPicPr>
        <p:blipFill>
          <a:blip r:embed="rId2"/>
          <a:stretch>
            <a:fillRect/>
          </a:stretch>
        </p:blipFill>
        <p:spPr>
          <a:xfrm>
            <a:off x="457201" y="1549400"/>
            <a:ext cx="6259286" cy="4229100"/>
          </a:xfrm>
        </p:spPr>
      </p:pic>
      <p:sp>
        <p:nvSpPr>
          <p:cNvPr id="4" name="Footer Placeholder 3">
            <a:extLst>
              <a:ext uri="{FF2B5EF4-FFF2-40B4-BE49-F238E27FC236}">
                <a16:creationId xmlns:a16="http://schemas.microsoft.com/office/drawing/2014/main" id="{AC5F04A0-0F93-5345-FE6C-F62E4DA83105}"/>
              </a:ext>
            </a:extLst>
          </p:cNvPr>
          <p:cNvSpPr>
            <a:spLocks noGrp="1"/>
          </p:cNvSpPr>
          <p:nvPr>
            <p:ph type="ftr" sz="quarter" idx="11"/>
          </p:nvPr>
        </p:nvSpPr>
        <p:spPr/>
        <p:txBody>
          <a:bodyPr/>
          <a:lstStyle/>
          <a:p>
            <a:r>
              <a:rPr lang="en-US"/>
              <a:t>© 2025–2027 Cognizant | Private</a:t>
            </a:r>
            <a:endParaRPr lang="en-US" dirty="0"/>
          </a:p>
        </p:txBody>
      </p:sp>
      <p:sp>
        <p:nvSpPr>
          <p:cNvPr id="5" name="Slide Number Placeholder 4">
            <a:extLst>
              <a:ext uri="{FF2B5EF4-FFF2-40B4-BE49-F238E27FC236}">
                <a16:creationId xmlns:a16="http://schemas.microsoft.com/office/drawing/2014/main" id="{937EA9F7-F84C-3E2C-899E-7841DF06FC13}"/>
              </a:ext>
            </a:extLst>
          </p:cNvPr>
          <p:cNvSpPr>
            <a:spLocks noGrp="1"/>
          </p:cNvSpPr>
          <p:nvPr>
            <p:ph type="sldNum" sz="quarter" idx="12"/>
          </p:nvPr>
        </p:nvSpPr>
        <p:spPr/>
        <p:txBody>
          <a:bodyPr/>
          <a:lstStyle/>
          <a:p>
            <a:fld id="{38826FC0-333C-E549-9FA3-0EE43DF298A3}" type="slidenum">
              <a:rPr lang="en-US" smtClean="0"/>
              <a:pPr/>
              <a:t>7</a:t>
            </a:fld>
            <a:endParaRPr lang="en-US" dirty="0"/>
          </a:p>
        </p:txBody>
      </p:sp>
      <p:pic>
        <p:nvPicPr>
          <p:cNvPr id="9" name="Picture 8" descr="A screenshot of a computer&#10;&#10;AI-generated content may be incorrect.">
            <a:extLst>
              <a:ext uri="{FF2B5EF4-FFF2-40B4-BE49-F238E27FC236}">
                <a16:creationId xmlns:a16="http://schemas.microsoft.com/office/drawing/2014/main" id="{DA57404E-F767-6BA5-30CD-D76E3A801CEC}"/>
              </a:ext>
            </a:extLst>
          </p:cNvPr>
          <p:cNvPicPr>
            <a:picLocks noChangeAspect="1"/>
          </p:cNvPicPr>
          <p:nvPr/>
        </p:nvPicPr>
        <p:blipFill>
          <a:blip r:embed="rId3"/>
          <a:stretch>
            <a:fillRect/>
          </a:stretch>
        </p:blipFill>
        <p:spPr>
          <a:xfrm>
            <a:off x="6596743" y="1549400"/>
            <a:ext cx="5595257" cy="4229100"/>
          </a:xfrm>
          <a:prstGeom prst="rect">
            <a:avLst/>
          </a:prstGeom>
        </p:spPr>
      </p:pic>
    </p:spTree>
    <p:extLst>
      <p:ext uri="{BB962C8B-B14F-4D97-AF65-F5344CB8AC3E}">
        <p14:creationId xmlns:p14="http://schemas.microsoft.com/office/powerpoint/2010/main" val="1511814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B0709-B71D-564F-67D7-6184339585CA}"/>
              </a:ext>
            </a:extLst>
          </p:cNvPr>
          <p:cNvSpPr>
            <a:spLocks noGrp="1"/>
          </p:cNvSpPr>
          <p:nvPr>
            <p:ph type="title"/>
          </p:nvPr>
        </p:nvSpPr>
        <p:spPr/>
        <p:txBody>
          <a:bodyPr/>
          <a:lstStyle/>
          <a:p>
            <a:r>
              <a:rPr lang="en-IN" dirty="0"/>
              <a:t>INSURANCE POLICY TABLE</a:t>
            </a:r>
            <a:endParaRPr lang="en-US" dirty="0"/>
          </a:p>
        </p:txBody>
      </p:sp>
      <p:pic>
        <p:nvPicPr>
          <p:cNvPr id="7" name="Content Placeholder 6" descr="A computer screen shot of a computer screen&#10;&#10;AI-generated content may be incorrect.">
            <a:extLst>
              <a:ext uri="{FF2B5EF4-FFF2-40B4-BE49-F238E27FC236}">
                <a16:creationId xmlns:a16="http://schemas.microsoft.com/office/drawing/2014/main" id="{742D9242-37AE-09D9-FD69-1F09416172A4}"/>
              </a:ext>
            </a:extLst>
          </p:cNvPr>
          <p:cNvPicPr>
            <a:picLocks noGrp="1" noChangeAspect="1"/>
          </p:cNvPicPr>
          <p:nvPr>
            <p:ph idx="1"/>
          </p:nvPr>
        </p:nvPicPr>
        <p:blipFill>
          <a:blip r:embed="rId2"/>
          <a:stretch>
            <a:fillRect/>
          </a:stretch>
        </p:blipFill>
        <p:spPr>
          <a:xfrm>
            <a:off x="457200" y="963613"/>
            <a:ext cx="6803571" cy="4930774"/>
          </a:xfrm>
        </p:spPr>
      </p:pic>
      <p:sp>
        <p:nvSpPr>
          <p:cNvPr id="4" name="Footer Placeholder 3">
            <a:extLst>
              <a:ext uri="{FF2B5EF4-FFF2-40B4-BE49-F238E27FC236}">
                <a16:creationId xmlns:a16="http://schemas.microsoft.com/office/drawing/2014/main" id="{89B2928D-6194-F87A-4B93-7078DEFE8414}"/>
              </a:ext>
            </a:extLst>
          </p:cNvPr>
          <p:cNvSpPr>
            <a:spLocks noGrp="1"/>
          </p:cNvSpPr>
          <p:nvPr>
            <p:ph type="ftr" sz="quarter" idx="11"/>
          </p:nvPr>
        </p:nvSpPr>
        <p:spPr/>
        <p:txBody>
          <a:bodyPr/>
          <a:lstStyle/>
          <a:p>
            <a:r>
              <a:rPr lang="en-US"/>
              <a:t>© 2025–2027 Cognizant | Private</a:t>
            </a:r>
            <a:endParaRPr lang="en-US" dirty="0"/>
          </a:p>
        </p:txBody>
      </p:sp>
      <p:sp>
        <p:nvSpPr>
          <p:cNvPr id="5" name="Slide Number Placeholder 4">
            <a:extLst>
              <a:ext uri="{FF2B5EF4-FFF2-40B4-BE49-F238E27FC236}">
                <a16:creationId xmlns:a16="http://schemas.microsoft.com/office/drawing/2014/main" id="{185E4F23-8A23-22B2-F013-2DEA341D5691}"/>
              </a:ext>
            </a:extLst>
          </p:cNvPr>
          <p:cNvSpPr>
            <a:spLocks noGrp="1"/>
          </p:cNvSpPr>
          <p:nvPr>
            <p:ph type="sldNum" sz="quarter" idx="12"/>
          </p:nvPr>
        </p:nvSpPr>
        <p:spPr/>
        <p:txBody>
          <a:bodyPr/>
          <a:lstStyle/>
          <a:p>
            <a:fld id="{38826FC0-333C-E549-9FA3-0EE43DF298A3}" type="slidenum">
              <a:rPr lang="en-US" smtClean="0"/>
              <a:pPr/>
              <a:t>8</a:t>
            </a:fld>
            <a:endParaRPr lang="en-US" dirty="0"/>
          </a:p>
        </p:txBody>
      </p:sp>
      <p:pic>
        <p:nvPicPr>
          <p:cNvPr id="9" name="Picture 8" descr="A computer screen shot of a black screen&#10;&#10;AI-generated content may be incorrect.">
            <a:extLst>
              <a:ext uri="{FF2B5EF4-FFF2-40B4-BE49-F238E27FC236}">
                <a16:creationId xmlns:a16="http://schemas.microsoft.com/office/drawing/2014/main" id="{4D4EEC49-16B1-FD48-76BE-B94CC0AB67DC}"/>
              </a:ext>
            </a:extLst>
          </p:cNvPr>
          <p:cNvPicPr>
            <a:picLocks noChangeAspect="1"/>
          </p:cNvPicPr>
          <p:nvPr/>
        </p:nvPicPr>
        <p:blipFill>
          <a:blip r:embed="rId3"/>
          <a:stretch>
            <a:fillRect/>
          </a:stretch>
        </p:blipFill>
        <p:spPr>
          <a:xfrm>
            <a:off x="7260771" y="963614"/>
            <a:ext cx="4931229" cy="4930774"/>
          </a:xfrm>
          <a:prstGeom prst="rect">
            <a:avLst/>
          </a:prstGeom>
        </p:spPr>
      </p:pic>
    </p:spTree>
    <p:extLst>
      <p:ext uri="{BB962C8B-B14F-4D97-AF65-F5344CB8AC3E}">
        <p14:creationId xmlns:p14="http://schemas.microsoft.com/office/powerpoint/2010/main" val="3754485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1C45C-D6AB-43AF-84DE-BD6A1B1276DC}"/>
              </a:ext>
            </a:extLst>
          </p:cNvPr>
          <p:cNvSpPr>
            <a:spLocks noGrp="1"/>
          </p:cNvSpPr>
          <p:nvPr>
            <p:ph type="title"/>
          </p:nvPr>
        </p:nvSpPr>
        <p:spPr/>
        <p:txBody>
          <a:bodyPr/>
          <a:lstStyle/>
          <a:p>
            <a:r>
              <a:rPr lang="en-IN" dirty="0"/>
              <a:t>AGENT DETAILS TABLE</a:t>
            </a:r>
            <a:endParaRPr lang="en-US" dirty="0"/>
          </a:p>
        </p:txBody>
      </p:sp>
      <p:pic>
        <p:nvPicPr>
          <p:cNvPr id="7" name="Content Placeholder 6" descr="A screenshot of a computer&#10;&#10;AI-generated content may be incorrect.">
            <a:extLst>
              <a:ext uri="{FF2B5EF4-FFF2-40B4-BE49-F238E27FC236}">
                <a16:creationId xmlns:a16="http://schemas.microsoft.com/office/drawing/2014/main" id="{1910B7C7-6167-2A24-913B-888B08960408}"/>
              </a:ext>
            </a:extLst>
          </p:cNvPr>
          <p:cNvPicPr>
            <a:picLocks noGrp="1" noChangeAspect="1"/>
          </p:cNvPicPr>
          <p:nvPr>
            <p:ph idx="1"/>
          </p:nvPr>
        </p:nvPicPr>
        <p:blipFill>
          <a:blip r:embed="rId2"/>
          <a:stretch>
            <a:fillRect/>
          </a:stretch>
        </p:blipFill>
        <p:spPr>
          <a:xfrm>
            <a:off x="457201" y="1148576"/>
            <a:ext cx="5954486" cy="4745811"/>
          </a:xfrm>
        </p:spPr>
      </p:pic>
      <p:sp>
        <p:nvSpPr>
          <p:cNvPr id="4" name="Footer Placeholder 3">
            <a:extLst>
              <a:ext uri="{FF2B5EF4-FFF2-40B4-BE49-F238E27FC236}">
                <a16:creationId xmlns:a16="http://schemas.microsoft.com/office/drawing/2014/main" id="{1FC124A2-A59E-C988-72E9-9027AEBD17C6}"/>
              </a:ext>
            </a:extLst>
          </p:cNvPr>
          <p:cNvSpPr>
            <a:spLocks noGrp="1"/>
          </p:cNvSpPr>
          <p:nvPr>
            <p:ph type="ftr" sz="quarter" idx="11"/>
          </p:nvPr>
        </p:nvSpPr>
        <p:spPr/>
        <p:txBody>
          <a:bodyPr/>
          <a:lstStyle/>
          <a:p>
            <a:r>
              <a:rPr lang="en-US"/>
              <a:t>© 2025–2027 Cognizant | Private</a:t>
            </a:r>
            <a:endParaRPr lang="en-US" dirty="0"/>
          </a:p>
        </p:txBody>
      </p:sp>
      <p:sp>
        <p:nvSpPr>
          <p:cNvPr id="5" name="Slide Number Placeholder 4">
            <a:extLst>
              <a:ext uri="{FF2B5EF4-FFF2-40B4-BE49-F238E27FC236}">
                <a16:creationId xmlns:a16="http://schemas.microsoft.com/office/drawing/2014/main" id="{90227CC5-B0B0-C7B5-8233-4F6366A8E981}"/>
              </a:ext>
            </a:extLst>
          </p:cNvPr>
          <p:cNvSpPr>
            <a:spLocks noGrp="1"/>
          </p:cNvSpPr>
          <p:nvPr>
            <p:ph type="sldNum" sz="quarter" idx="12"/>
          </p:nvPr>
        </p:nvSpPr>
        <p:spPr/>
        <p:txBody>
          <a:bodyPr/>
          <a:lstStyle/>
          <a:p>
            <a:fld id="{38826FC0-333C-E549-9FA3-0EE43DF298A3}" type="slidenum">
              <a:rPr lang="en-US" smtClean="0"/>
              <a:pPr/>
              <a:t>9</a:t>
            </a:fld>
            <a:endParaRPr lang="en-US" dirty="0"/>
          </a:p>
        </p:txBody>
      </p:sp>
      <p:pic>
        <p:nvPicPr>
          <p:cNvPr id="9" name="Picture 8" descr="A computer screen shot of a computer screen&#10;&#10;AI-generated content may be incorrect.">
            <a:extLst>
              <a:ext uri="{FF2B5EF4-FFF2-40B4-BE49-F238E27FC236}">
                <a16:creationId xmlns:a16="http://schemas.microsoft.com/office/drawing/2014/main" id="{19E79478-EC16-661F-894D-4EBDFC076D47}"/>
              </a:ext>
            </a:extLst>
          </p:cNvPr>
          <p:cNvPicPr>
            <a:picLocks noChangeAspect="1"/>
          </p:cNvPicPr>
          <p:nvPr/>
        </p:nvPicPr>
        <p:blipFill>
          <a:blip r:embed="rId3"/>
          <a:stretch>
            <a:fillRect/>
          </a:stretch>
        </p:blipFill>
        <p:spPr>
          <a:xfrm>
            <a:off x="6411687" y="1148576"/>
            <a:ext cx="4973709" cy="4745811"/>
          </a:xfrm>
          <a:prstGeom prst="rect">
            <a:avLst/>
          </a:prstGeom>
        </p:spPr>
      </p:pic>
    </p:spTree>
    <p:extLst>
      <p:ext uri="{BB962C8B-B14F-4D97-AF65-F5344CB8AC3E}">
        <p14:creationId xmlns:p14="http://schemas.microsoft.com/office/powerpoint/2010/main" val="13282518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_SLIDE_TYPE" val="6"/>
</p:tagLst>
</file>

<file path=ppt/theme/theme1.xml><?xml version="1.0" encoding="utf-8"?>
<a:theme xmlns:a="http://schemas.openxmlformats.org/drawingml/2006/main" name="Cognizant_2024">
  <a:themeElements>
    <a:clrScheme name="Cognizant v2">
      <a:dk1>
        <a:srgbClr val="000048"/>
      </a:dk1>
      <a:lt1>
        <a:srgbClr val="FFFFFF"/>
      </a:lt1>
      <a:dk2>
        <a:srgbClr val="000048"/>
      </a:dk2>
      <a:lt2>
        <a:srgbClr val="FFFFFF"/>
      </a:lt2>
      <a:accent1>
        <a:srgbClr val="000048"/>
      </a:accent1>
      <a:accent2>
        <a:srgbClr val="2F78C4"/>
      </a:accent2>
      <a:accent3>
        <a:srgbClr val="92BBE6"/>
      </a:accent3>
      <a:accent4>
        <a:srgbClr val="05819B"/>
      </a:accent4>
      <a:accent5>
        <a:srgbClr val="2E308E"/>
      </a:accent5>
      <a:accent6>
        <a:srgbClr val="D0D0CE"/>
      </a:accent6>
      <a:hlink>
        <a:srgbClr val="2F78C4"/>
      </a:hlink>
      <a:folHlink>
        <a:srgbClr val="92BBE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lnDef>
      <a:spPr>
        <a:ln w="12700">
          <a:solidFill>
            <a:schemeClr val="accent1"/>
          </a:solidFill>
        </a:ln>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oAutofit/>
      </a:bodyPr>
      <a:lstStyle>
        <a:defPPr algn="l">
          <a:lnSpc>
            <a:spcPct val="110000"/>
          </a:lnSpc>
          <a:spcBef>
            <a:spcPts val="600"/>
          </a:spcBef>
          <a:spcAft>
            <a:spcPts val="0"/>
          </a:spcAft>
          <a:defRPr dirty="0" err="1" smtClean="0"/>
        </a:defPPr>
      </a:lstStyle>
    </a:txDef>
  </a:objectDefaults>
  <a:extraClrSchemeLst/>
  <a:custClrLst>
    <a:custClr name="Green">
      <a:srgbClr val="2DB81F"/>
    </a:custClr>
    <a:custClr name="Yellow">
      <a:srgbClr val="E9C71D"/>
    </a:custClr>
    <a:custClr name="Red">
      <a:srgbClr val="B81F2D"/>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Midnight blue 80%">
      <a:srgbClr val="373771"/>
    </a:custClr>
    <a:custClr name="Midnight blue 80%">
      <a:srgbClr val="373771"/>
    </a:custClr>
    <a:custClr name="Dark blue 80%">
      <a:srgbClr val="5B94D1"/>
    </a:custClr>
    <a:custClr name="Light blue 80%">
      <a:srgbClr val="A9C9EC"/>
    </a:custClr>
    <a:custClr name="Darker teal 80%">
      <a:srgbClr val="4C9AB0"/>
    </a:custClr>
    <a:custClr name="Dark plum 80%">
      <a:srgbClr val="5859A6"/>
    </a:custClr>
    <a:custClr name="Light gray 80%">
      <a:srgbClr val="D9D9D8"/>
    </a:custClr>
    <a:custClr name="Dark plum">
      <a:srgbClr val="2E308E"/>
    </a:custClr>
    <a:custClr name="Dark blue">
      <a:srgbClr val="2F78C4"/>
    </a:custClr>
    <a:custClr name="Dark teal">
      <a:srgbClr val="05819B"/>
    </a:custClr>
    <a:custClr name="Midnight blue 60%">
      <a:srgbClr val="666692"/>
    </a:custClr>
    <a:custClr name="Midnight blue 60%">
      <a:srgbClr val="666692"/>
    </a:custClr>
    <a:custClr name="Dark blue 60%">
      <a:srgbClr val="86AEDD"/>
    </a:custClr>
    <a:custClr name="Light blue 60%">
      <a:srgbClr val="BFD6F1"/>
    </a:custClr>
    <a:custClr name="Darker teal 60%">
      <a:srgbClr val="7BB4C3"/>
    </a:custClr>
    <a:custClr name="Dark plum 60%">
      <a:srgbClr val="8283BC"/>
    </a:custClr>
    <a:custClr name="Light gray 60%">
      <a:srgbClr val="E3E3E2"/>
    </a:custClr>
    <a:custClr name="Medium plum">
      <a:srgbClr val="7373D8"/>
    </a:custClr>
    <a:custClr name="Medium blue">
      <a:srgbClr val="6AA2DC"/>
    </a:custClr>
    <a:custClr name="Medium teal">
      <a:srgbClr val="06C7CC"/>
    </a:custClr>
    <a:custClr name="Midnight blue 40%">
      <a:srgbClr val="9999B8"/>
    </a:custClr>
    <a:custClr name="Midnight blue 40%">
      <a:srgbClr val="9999B8"/>
    </a:custClr>
    <a:custClr name="Dark blue 40%">
      <a:srgbClr val="AFC9E8"/>
    </a:custClr>
    <a:custClr name="Light blue 40%">
      <a:srgbClr val="D3E5F5"/>
    </a:custClr>
    <a:custClr name="Darker teal 40%">
      <a:srgbClr val="A9CDD8"/>
    </a:custClr>
    <a:custClr name="Dark plum 40%">
      <a:srgbClr val="ABACD3"/>
    </a:custClr>
    <a:custClr name="Light gray 40%">
      <a:srgbClr val="ECECEB"/>
    </a:custClr>
    <a:custClr name="Light plum">
      <a:srgbClr val="85A0F9"/>
    </a:custClr>
    <a:custClr name="Light blue">
      <a:srgbClr val="92BBE6"/>
    </a:custClr>
    <a:custClr name="Light teal">
      <a:srgbClr val="26EFE9"/>
    </a:custClr>
    <a:custClr name="Midnight blue 20%">
      <a:srgbClr val="CCCCDB"/>
    </a:custClr>
    <a:custClr name="Midnight blue 20%">
      <a:srgbClr val="CCCCDB"/>
    </a:custClr>
    <a:custClr name="Dark blue 20%">
      <a:srgbClr val="D7E5F4"/>
    </a:custClr>
    <a:custClr name="Light blue 20%">
      <a:srgbClr val="EAF2FA"/>
    </a:custClr>
    <a:custClr name="Darker teal 20%">
      <a:srgbClr val="D4E7EB"/>
    </a:custClr>
    <a:custClr name="Dark plum 20%">
      <a:srgbClr val="D5D6E9"/>
    </a:custClr>
    <a:custClr name="Light gray 20%">
      <a:srgbClr val="F6F6F5"/>
    </a:custClr>
  </a:custClrLst>
  <a:extLst>
    <a:ext uri="{05A4C25C-085E-4340-85A3-A5531E510DB2}">
      <thm15:themeFamily xmlns:thm15="http://schemas.microsoft.com/office/thememl/2012/main" name="Presentation5" id="{F5F4F051-22F0-4442-9496-654FF8745D7A}" vid="{AB62C236-C77B-4F69-B63E-3F34518FC0F1}"/>
    </a:ext>
  </a:extLst>
</a:theme>
</file>

<file path=ppt/theme/theme2.xml><?xml version="1.0" encoding="utf-8"?>
<a:theme xmlns:a="http://schemas.openxmlformats.org/drawingml/2006/main" name="Office Theme">
  <a:themeElements>
    <a:clrScheme name="Cognizant_2024">
      <a:dk1>
        <a:srgbClr val="000048"/>
      </a:dk1>
      <a:lt1>
        <a:srgbClr val="FFFFFF"/>
      </a:lt1>
      <a:dk2>
        <a:srgbClr val="000048"/>
      </a:dk2>
      <a:lt2>
        <a:srgbClr val="FFFFFF"/>
      </a:lt2>
      <a:accent1>
        <a:srgbClr val="000048"/>
      </a:accent1>
      <a:accent2>
        <a:srgbClr val="2F78C4"/>
      </a:accent2>
      <a:accent3>
        <a:srgbClr val="92BBE6"/>
      </a:accent3>
      <a:accent4>
        <a:srgbClr val="05819B"/>
      </a:accent4>
      <a:accent5>
        <a:srgbClr val="2E308E"/>
      </a:accent5>
      <a:accent6>
        <a:srgbClr val="D0D0CE"/>
      </a:accent6>
      <a:hlink>
        <a:srgbClr val="2F78C4"/>
      </a:hlink>
      <a:folHlink>
        <a:srgbClr val="92BBE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Green">
      <a:srgbClr val="2DB81F"/>
    </a:custClr>
    <a:custClr name="Yellow">
      <a:srgbClr val="E9C71D"/>
    </a:custClr>
    <a:custClr name="Red">
      <a:srgbClr val="B81F2D"/>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Midnight blue 80%">
      <a:srgbClr val="373771"/>
    </a:custClr>
    <a:custClr name="Midnight blue 80%">
      <a:srgbClr val="373771"/>
    </a:custClr>
    <a:custClr name="Dark blue 80%">
      <a:srgbClr val="5B94D1"/>
    </a:custClr>
    <a:custClr name="Light blue 80%">
      <a:srgbClr val="A9C9EC"/>
    </a:custClr>
    <a:custClr name="Darker teal 80%">
      <a:srgbClr val="4C9AB0"/>
    </a:custClr>
    <a:custClr name="Dark plum 80%">
      <a:srgbClr val="5859A6"/>
    </a:custClr>
    <a:custClr name="Light gray 80%">
      <a:srgbClr val="D9D9D8"/>
    </a:custClr>
    <a:custClr name="Dark plum">
      <a:srgbClr val="2E308E"/>
    </a:custClr>
    <a:custClr name="Dark blue">
      <a:srgbClr val="2F78C4"/>
    </a:custClr>
    <a:custClr name="Dark teal">
      <a:srgbClr val="05819B"/>
    </a:custClr>
    <a:custClr name="Midnight blue 60%">
      <a:srgbClr val="666692"/>
    </a:custClr>
    <a:custClr name="Midnight blue 60%">
      <a:srgbClr val="666692"/>
    </a:custClr>
    <a:custClr name="Dark blue 60%">
      <a:srgbClr val="86AEDD"/>
    </a:custClr>
    <a:custClr name="Light blue 60%">
      <a:srgbClr val="BFD6F1"/>
    </a:custClr>
    <a:custClr name="Darker teal 60%">
      <a:srgbClr val="7BB4C3"/>
    </a:custClr>
    <a:custClr name="Dark plum 60%">
      <a:srgbClr val="8283BC"/>
    </a:custClr>
    <a:custClr name="Light gray 60%">
      <a:srgbClr val="E3E3E2"/>
    </a:custClr>
    <a:custClr name="Medium plum">
      <a:srgbClr val="7373D8"/>
    </a:custClr>
    <a:custClr name="Medium blue">
      <a:srgbClr val="6AA2DC"/>
    </a:custClr>
    <a:custClr name="Medium teal">
      <a:srgbClr val="06C7CC"/>
    </a:custClr>
    <a:custClr name="Midnight blue 40%">
      <a:srgbClr val="9999B8"/>
    </a:custClr>
    <a:custClr name="Midnight blue 40%">
      <a:srgbClr val="9999B8"/>
    </a:custClr>
    <a:custClr name="Dark blue 40%">
      <a:srgbClr val="AFC9E8"/>
    </a:custClr>
    <a:custClr name="Light blue 40%">
      <a:srgbClr val="D3E5F5"/>
    </a:custClr>
    <a:custClr name="Darker teal 40%">
      <a:srgbClr val="A9CDD8"/>
    </a:custClr>
    <a:custClr name="Dark plum 40%">
      <a:srgbClr val="ABACD3"/>
    </a:custClr>
    <a:custClr name="Light gray 40%">
      <a:srgbClr val="ECECEB"/>
    </a:custClr>
    <a:custClr name="Light plum">
      <a:srgbClr val="85A0F9"/>
    </a:custClr>
    <a:custClr name="Light blue">
      <a:srgbClr val="92BBE6"/>
    </a:custClr>
    <a:custClr name="Light teal">
      <a:srgbClr val="26EFE9"/>
    </a:custClr>
    <a:custClr name="Midnight blue 20%">
      <a:srgbClr val="CCCCDB"/>
    </a:custClr>
    <a:custClr name="Midnight blue 20%">
      <a:srgbClr val="CCCCDB"/>
    </a:custClr>
    <a:custClr name="Dark blue 20%">
      <a:srgbClr val="D7E5F4"/>
    </a:custClr>
    <a:custClr name="Light blue 20%">
      <a:srgbClr val="EAF2FA"/>
    </a:custClr>
    <a:custClr name="Darker teal 20%">
      <a:srgbClr val="D4E7EB"/>
    </a:custClr>
    <a:custClr name="Dark plum 20%">
      <a:srgbClr val="D5D6E9"/>
    </a:custClr>
    <a:custClr name="Light gray 20%">
      <a:srgbClr val="F6F6F5"/>
    </a:custClr>
  </a:custClr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Cognizant_2024">
      <a:dk1>
        <a:srgbClr val="000048"/>
      </a:dk1>
      <a:lt1>
        <a:srgbClr val="FFFFFF"/>
      </a:lt1>
      <a:dk2>
        <a:srgbClr val="000048"/>
      </a:dk2>
      <a:lt2>
        <a:srgbClr val="FFFFFF"/>
      </a:lt2>
      <a:accent1>
        <a:srgbClr val="000048"/>
      </a:accent1>
      <a:accent2>
        <a:srgbClr val="2F78C4"/>
      </a:accent2>
      <a:accent3>
        <a:srgbClr val="92BBE6"/>
      </a:accent3>
      <a:accent4>
        <a:srgbClr val="05819B"/>
      </a:accent4>
      <a:accent5>
        <a:srgbClr val="2E308E"/>
      </a:accent5>
      <a:accent6>
        <a:srgbClr val="D0D0CE"/>
      </a:accent6>
      <a:hlink>
        <a:srgbClr val="2F78C4"/>
      </a:hlink>
      <a:folHlink>
        <a:srgbClr val="92BBE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Green">
      <a:srgbClr val="2DB81F"/>
    </a:custClr>
    <a:custClr name="Yellow">
      <a:srgbClr val="E9C71D"/>
    </a:custClr>
    <a:custClr name="Red">
      <a:srgbClr val="B81F2D"/>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Midnight blue 80%">
      <a:srgbClr val="373771"/>
    </a:custClr>
    <a:custClr name="Midnight blue 80%">
      <a:srgbClr val="373771"/>
    </a:custClr>
    <a:custClr name="Dark blue 80%">
      <a:srgbClr val="5B94D1"/>
    </a:custClr>
    <a:custClr name="Light blue 80%">
      <a:srgbClr val="A9C9EC"/>
    </a:custClr>
    <a:custClr name="Darker teal 80%">
      <a:srgbClr val="4C9AB0"/>
    </a:custClr>
    <a:custClr name="Dark plum 80%">
      <a:srgbClr val="5859A6"/>
    </a:custClr>
    <a:custClr name="Light gray 80%">
      <a:srgbClr val="D9D9D8"/>
    </a:custClr>
    <a:custClr name="Dark plum">
      <a:srgbClr val="2E308E"/>
    </a:custClr>
    <a:custClr name="Dark blue">
      <a:srgbClr val="2F78C4"/>
    </a:custClr>
    <a:custClr name="Dark teal">
      <a:srgbClr val="05819B"/>
    </a:custClr>
    <a:custClr name="Midnight blue 60%">
      <a:srgbClr val="666692"/>
    </a:custClr>
    <a:custClr name="Midnight blue 60%">
      <a:srgbClr val="666692"/>
    </a:custClr>
    <a:custClr name="Dark blue 60%">
      <a:srgbClr val="86AEDD"/>
    </a:custClr>
    <a:custClr name="Light blue 60%">
      <a:srgbClr val="BFD6F1"/>
    </a:custClr>
    <a:custClr name="Darker teal 60%">
      <a:srgbClr val="7BB4C3"/>
    </a:custClr>
    <a:custClr name="Dark plum 60%">
      <a:srgbClr val="8283BC"/>
    </a:custClr>
    <a:custClr name="Light gray 60%">
      <a:srgbClr val="E3E3E2"/>
    </a:custClr>
    <a:custClr name="Medium plum">
      <a:srgbClr val="7373D8"/>
    </a:custClr>
    <a:custClr name="Medium blue">
      <a:srgbClr val="6AA2DC"/>
    </a:custClr>
    <a:custClr name="Medium teal">
      <a:srgbClr val="06C7CC"/>
    </a:custClr>
    <a:custClr name="Midnight blue 40%">
      <a:srgbClr val="9999B8"/>
    </a:custClr>
    <a:custClr name="Midnight blue 40%">
      <a:srgbClr val="9999B8"/>
    </a:custClr>
    <a:custClr name="Dark blue 40%">
      <a:srgbClr val="AFC9E8"/>
    </a:custClr>
    <a:custClr name="Light blue 40%">
      <a:srgbClr val="D3E5F5"/>
    </a:custClr>
    <a:custClr name="Darker teal 40%">
      <a:srgbClr val="A9CDD8"/>
    </a:custClr>
    <a:custClr name="Dark plum 40%">
      <a:srgbClr val="ABACD3"/>
    </a:custClr>
    <a:custClr name="Light gray 40%">
      <a:srgbClr val="ECECEB"/>
    </a:custClr>
    <a:custClr name="Light plum">
      <a:srgbClr val="85A0F9"/>
    </a:custClr>
    <a:custClr name="Light blue">
      <a:srgbClr val="92BBE6"/>
    </a:custClr>
    <a:custClr name="Light teal">
      <a:srgbClr val="26EFE9"/>
    </a:custClr>
    <a:custClr name="Midnight blue 20%">
      <a:srgbClr val="CCCCDB"/>
    </a:custClr>
    <a:custClr name="Midnight blue 20%">
      <a:srgbClr val="CCCCDB"/>
    </a:custClr>
    <a:custClr name="Dark blue 20%">
      <a:srgbClr val="D7E5F4"/>
    </a:custClr>
    <a:custClr name="Light blue 20%">
      <a:srgbClr val="EAF2FA"/>
    </a:custClr>
    <a:custClr name="Darker teal 20%">
      <a:srgbClr val="D4E7EB"/>
    </a:custClr>
    <a:custClr name="Dark plum 20%">
      <a:srgbClr val="D5D6E9"/>
    </a:custClr>
    <a:custClr name="Light gray 20%">
      <a:srgbClr val="F6F6F5"/>
    </a:custClr>
  </a:custClr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0AD2383-F69B-DD48-B17A-5BA153F117E0}">
  <we:reference id="1f4df590-35fc-4b16-a239-39709f9d8a74" version="1.0.0.1" store="EXCatalog" storeType="EXCatalog"/>
  <we:alternateReferences>
    <we:reference id="WA104381063" version="1.0.0.1" store="en-US"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F21EE97F69E344B9504C317188E422E" ma:contentTypeVersion="9" ma:contentTypeDescription="Create a new document." ma:contentTypeScope="" ma:versionID="7f44a045bc7c2dc78d21f1143d930679">
  <xsd:schema xmlns:xsd="http://www.w3.org/2001/XMLSchema" xmlns:xs="http://www.w3.org/2001/XMLSchema" xmlns:p="http://schemas.microsoft.com/office/2006/metadata/properties" xmlns:ns3="c97e8738-e67f-4282-a73e-0e405d86711b" targetNamespace="http://schemas.microsoft.com/office/2006/metadata/properties" ma:root="true" ma:fieldsID="5d2262a49f0b9dde2312a4ba72cdee1a" ns3:_="">
    <xsd:import namespace="c97e8738-e67f-4282-a73e-0e405d86711b"/>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SystemTags" minOccurs="0"/>
                <xsd:element ref="ns3:MediaServiceOCR" minOccurs="0"/>
                <xsd:element ref="ns3:MediaServiceGenerationTime" minOccurs="0"/>
                <xsd:element ref="ns3:MediaServiceEventHashCode"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97e8738-e67f-4282-a73e-0e405d86711b"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SystemTags" ma:index="12" nillable="true" ma:displayName="MediaServiceSystemTags" ma:hidden="true" ma:internalName="MediaServiceSystemTags" ma:readOnly="true">
      <xsd:simpleType>
        <xsd:restriction base="dms:Note"/>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_activity" ma:index="16"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c97e8738-e67f-4282-a73e-0e405d86711b" xsi:nil="true"/>
  </documentManagement>
</p:properties>
</file>

<file path=customXml/itemProps1.xml><?xml version="1.0" encoding="utf-8"?>
<ds:datastoreItem xmlns:ds="http://schemas.openxmlformats.org/officeDocument/2006/customXml" ds:itemID="{33B7C277-7563-48D9-B200-95B00BA2069F}">
  <ds:schemaRefs>
    <ds:schemaRef ds:uri="http://schemas.microsoft.com/sharepoint/v3/contenttype/forms"/>
  </ds:schemaRefs>
</ds:datastoreItem>
</file>

<file path=customXml/itemProps2.xml><?xml version="1.0" encoding="utf-8"?>
<ds:datastoreItem xmlns:ds="http://schemas.openxmlformats.org/officeDocument/2006/customXml" ds:itemID="{B4BD084D-97DD-4F18-8861-2430E85289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97e8738-e67f-4282-a73e-0e405d86711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A4B404F-09F1-40CA-84E2-FD9F4E5EB219}">
  <ds:schemaRefs>
    <ds:schemaRef ds:uri="http://schemas.microsoft.com/office/2006/metadata/properties"/>
    <ds:schemaRef ds:uri="http://schemas.microsoft.com/office/2006/documentManagement/types"/>
    <ds:schemaRef ds:uri="c97e8738-e67f-4282-a73e-0e405d86711b"/>
    <ds:schemaRef ds:uri="http://purl.org/dc/elements/1.1/"/>
    <ds:schemaRef ds:uri="http://www.w3.org/XML/1998/namespace"/>
    <ds:schemaRef ds:uri="http://purl.org/dc/dcmitype/"/>
    <ds:schemaRef ds:uri="http://schemas.microsoft.com/office/infopath/2007/PartnerControls"/>
    <ds:schemaRef ds:uri="http://schemas.openxmlformats.org/package/2006/metadata/core-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Cog_PPT_potx_Template_2025-2027</Template>
  <TotalTime>381</TotalTime>
  <Words>414</Words>
  <Application>Microsoft Office PowerPoint</Application>
  <PresentationFormat>Widescreen</PresentationFormat>
  <Paragraphs>73</Paragraphs>
  <Slides>14</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Cognizant_2024</vt:lpstr>
      <vt:lpstr>FINAL PROJECT  PROPERTY INSURANCE PROCESSING SYSTEM</vt:lpstr>
      <vt:lpstr>INTRODUCTION</vt:lpstr>
      <vt:lpstr>PART 1: VALIDATION</vt:lpstr>
      <vt:lpstr>PART 2: INSERTION OF RECORDS</vt:lpstr>
      <vt:lpstr>PART 3: GENERATION OF REPORT FILE</vt:lpstr>
      <vt:lpstr>INPUT PS-1</vt:lpstr>
      <vt:lpstr>INPUT PS-2</vt:lpstr>
      <vt:lpstr>INSURANCE POLICY TABLE</vt:lpstr>
      <vt:lpstr>AGENT DETAILS TABLE</vt:lpstr>
      <vt:lpstr>VSAM(KSDS)</vt:lpstr>
      <vt:lpstr>INSURANCE POLICY ERROR FILE</vt:lpstr>
      <vt:lpstr>AGENT DETAILS ERROR FILE</vt:lpstr>
      <vt:lpstr>REPORT FILE</vt:lpstr>
      <vt:lpstr>PowerPoint Presentation</vt:lpstr>
    </vt:vector>
  </TitlesOfParts>
  <Manager/>
  <Company>Cognizant</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R T, Divyabharathi (Contractor)</dc:creator>
  <cp:keywords/>
  <dc:description/>
  <cp:lastModifiedBy>R T, Divyabharathi (Contractor)</cp:lastModifiedBy>
  <cp:revision>5</cp:revision>
  <dcterms:created xsi:type="dcterms:W3CDTF">2025-06-02T03:14:53Z</dcterms:created>
  <dcterms:modified xsi:type="dcterms:W3CDTF">2025-06-05T12:35:07Z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0x010100FF21EE97F69E344B9504C317188E422E</vt:lpwstr>
  </property>
  <property fmtid="{D5CDD505-2E9C-101B-9397-08002B2CF9AE}" pid="3" name="MediaServiceImageTags">
    <vt:lpwstr/>
  </property>
  <property fmtid="{D5CDD505-2E9C-101B-9397-08002B2CF9AE}" pid="4" name="Geography">
    <vt:lpwstr/>
  </property>
  <property fmtid="{D5CDD505-2E9C-101B-9397-08002B2CF9AE}" pid="5" name="Business">
    <vt:lpwstr/>
  </property>
  <property fmtid="{D5CDD505-2E9C-101B-9397-08002B2CF9AE}" pid="6" name="Topics">
    <vt:lpwstr/>
  </property>
</Properties>
</file>

<file path=docProps/thumbnail.jpeg>
</file>